
<file path=[Content_Types].xml><?xml version="1.0" encoding="utf-8"?>
<Types xmlns="http://schemas.openxmlformats.org/package/2006/content-types">
  <Default Extension="png" ContentType="image/png"/>
  <Default Extension="tmp"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35"/>
  </p:notesMasterIdLst>
  <p:handoutMasterIdLst>
    <p:handoutMasterId r:id="rId36"/>
  </p:handoutMasterIdLst>
  <p:sldIdLst>
    <p:sldId id="288" r:id="rId2"/>
    <p:sldId id="289" r:id="rId3"/>
    <p:sldId id="283" r:id="rId4"/>
    <p:sldId id="284" r:id="rId5"/>
    <p:sldId id="285" r:id="rId6"/>
    <p:sldId id="286" r:id="rId7"/>
    <p:sldId id="287" r:id="rId8"/>
    <p:sldId id="256" r:id="rId9"/>
    <p:sldId id="276" r:id="rId10"/>
    <p:sldId id="277" r:id="rId11"/>
    <p:sldId id="278" r:id="rId12"/>
    <p:sldId id="279" r:id="rId13"/>
    <p:sldId id="280" r:id="rId14"/>
    <p:sldId id="281" r:id="rId15"/>
    <p:sldId id="282" r:id="rId16"/>
    <p:sldId id="258" r:id="rId17"/>
    <p:sldId id="259" r:id="rId18"/>
    <p:sldId id="257" r:id="rId19"/>
    <p:sldId id="261" r:id="rId20"/>
    <p:sldId id="262" r:id="rId21"/>
    <p:sldId id="260" r:id="rId22"/>
    <p:sldId id="263" r:id="rId23"/>
    <p:sldId id="265" r:id="rId24"/>
    <p:sldId id="271" r:id="rId25"/>
    <p:sldId id="269" r:id="rId26"/>
    <p:sldId id="266" r:id="rId27"/>
    <p:sldId id="267" r:id="rId28"/>
    <p:sldId id="264" r:id="rId29"/>
    <p:sldId id="268" r:id="rId30"/>
    <p:sldId id="270" r:id="rId31"/>
    <p:sldId id="274" r:id="rId32"/>
    <p:sldId id="273" r:id="rId33"/>
    <p:sldId id="290" r:id="rId34"/>
  </p:sldIdLst>
  <p:sldSz cx="9144000" cy="6858000" type="screen4x3"/>
  <p:notesSz cx="6858000" cy="90836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234" autoAdjust="0"/>
    <p:restoredTop sz="94660"/>
  </p:normalViewPr>
  <p:slideViewPr>
    <p:cSldViewPr>
      <p:cViewPr>
        <p:scale>
          <a:sx n="60" d="100"/>
          <a:sy n="60" d="100"/>
        </p:scale>
        <p:origin x="-1548" y="-27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52" d="100"/>
          <a:sy n="52" d="100"/>
        </p:scale>
        <p:origin x="-2678" y="-86"/>
      </p:cViewPr>
      <p:guideLst>
        <p:guide orient="horz" pos="2861"/>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iagrams/_rels/data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diagrams/_rels/data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diagrams/_rels/data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diagrams/_rels/data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diagrams/_rels/drawing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diagrams/_rels/drawing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diagrams/_rels/drawing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diagrams/_rels/drawing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BE1C1D0-21C1-4239-9C59-A185F545111C}"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US"/>
        </a:p>
      </dgm:t>
    </dgm:pt>
    <dgm:pt modelId="{01AEFC4F-DEAC-4345-B13F-6C2492DDADD4}">
      <dgm:prSet phldrT="[Text]"/>
      <dgm:spPr/>
      <dgm:t>
        <a:bodyPr/>
        <a:lstStyle/>
        <a:p>
          <a:r>
            <a:rPr lang="en-US" b="1" dirty="0" smtClean="0">
              <a:solidFill>
                <a:schemeClr val="tx2"/>
              </a:solidFill>
              <a:effectLst>
                <a:outerShdw blurRad="38100" dist="38100" dir="2700000" algn="tl">
                  <a:srgbClr val="000000">
                    <a:alpha val="43137"/>
                  </a:srgbClr>
                </a:outerShdw>
              </a:effectLst>
            </a:rPr>
            <a:t>COURAGE AND INITIATIVE</a:t>
          </a:r>
          <a:endParaRPr lang="en-US" b="1" dirty="0">
            <a:solidFill>
              <a:schemeClr val="tx2"/>
            </a:solidFill>
            <a:effectLst>
              <a:outerShdw blurRad="38100" dist="38100" dir="2700000" algn="tl">
                <a:srgbClr val="000000">
                  <a:alpha val="43137"/>
                </a:srgbClr>
              </a:outerShdw>
            </a:effectLst>
          </a:endParaRPr>
        </a:p>
      </dgm:t>
    </dgm:pt>
    <dgm:pt modelId="{FD7E7897-3D06-4DB2-B87A-BE6B58B0F789}" type="parTrans" cxnId="{E0BF72B0-E1B3-4799-B175-DB64B7F043CE}">
      <dgm:prSet/>
      <dgm:spPr/>
      <dgm:t>
        <a:bodyPr/>
        <a:lstStyle/>
        <a:p>
          <a:endParaRPr lang="en-US"/>
        </a:p>
      </dgm:t>
    </dgm:pt>
    <dgm:pt modelId="{A346D0D3-4A19-43F6-BAB8-AF3AF696322C}" type="sibTrans" cxnId="{E0BF72B0-E1B3-4799-B175-DB64B7F043CE}">
      <dgm:prSet/>
      <dgm:spPr/>
      <dgm:t>
        <a:bodyPr/>
        <a:lstStyle/>
        <a:p>
          <a:endParaRPr lang="en-US"/>
        </a:p>
      </dgm:t>
    </dgm:pt>
    <dgm:pt modelId="{12EB277B-93FD-49D4-A444-9C021FEE57A2}">
      <dgm:prSet phldrT="[Text]"/>
      <dgm:spPr>
        <a:blipFill rotWithShape="0">
          <a:blip xmlns:r="http://schemas.openxmlformats.org/officeDocument/2006/relationships" r:embed="rId1"/>
          <a:stretch>
            <a:fillRect/>
          </a:stretch>
        </a:blipFill>
      </dgm:spPr>
      <dgm:t>
        <a:bodyPr/>
        <a:lstStyle/>
        <a:p>
          <a:endParaRPr lang="en-US" dirty="0"/>
        </a:p>
      </dgm:t>
    </dgm:pt>
    <dgm:pt modelId="{92768916-62B7-4497-A97E-D55854E6A781}" type="parTrans" cxnId="{E7767559-7F38-48CD-A169-FDD257966692}">
      <dgm:prSet/>
      <dgm:spPr/>
      <dgm:t>
        <a:bodyPr/>
        <a:lstStyle/>
        <a:p>
          <a:endParaRPr lang="en-US"/>
        </a:p>
      </dgm:t>
    </dgm:pt>
    <dgm:pt modelId="{7D8190E2-399A-4AAD-BC87-A9ADCAD84668}" type="sibTrans" cxnId="{E7767559-7F38-48CD-A169-FDD257966692}">
      <dgm:prSet/>
      <dgm:spPr/>
      <dgm:t>
        <a:bodyPr/>
        <a:lstStyle/>
        <a:p>
          <a:endParaRPr lang="en-US"/>
        </a:p>
      </dgm:t>
    </dgm:pt>
    <dgm:pt modelId="{1CA24BF3-C624-432C-B6CF-AB2EE5C041AF}">
      <dgm:prSet phldrT="[Text]"/>
      <dgm:spPr/>
      <dgm:t>
        <a:bodyPr/>
        <a:lstStyle/>
        <a:p>
          <a:r>
            <a:rPr lang="en-US" b="1" dirty="0" smtClean="0">
              <a:solidFill>
                <a:schemeClr val="tx2"/>
              </a:solidFill>
              <a:effectLst>
                <a:outerShdw blurRad="38100" dist="38100" dir="2700000" algn="tl">
                  <a:srgbClr val="000000">
                    <a:alpha val="43137"/>
                  </a:srgbClr>
                </a:outerShdw>
              </a:effectLst>
            </a:rPr>
            <a:t>INTELLECTUAL PERSEVERANCE</a:t>
          </a:r>
          <a:endParaRPr lang="en-US" b="1" dirty="0">
            <a:solidFill>
              <a:schemeClr val="tx2"/>
            </a:solidFill>
            <a:effectLst>
              <a:outerShdw blurRad="38100" dist="38100" dir="2700000" algn="tl">
                <a:srgbClr val="000000">
                  <a:alpha val="43137"/>
                </a:srgbClr>
              </a:outerShdw>
            </a:effectLst>
          </a:endParaRPr>
        </a:p>
      </dgm:t>
    </dgm:pt>
    <dgm:pt modelId="{7D22718D-65B4-4D11-9803-971E5968A9DA}" type="parTrans" cxnId="{06AA91B7-AA36-4422-9D8B-3B13EB35B6F5}">
      <dgm:prSet/>
      <dgm:spPr/>
      <dgm:t>
        <a:bodyPr/>
        <a:lstStyle/>
        <a:p>
          <a:endParaRPr lang="en-US"/>
        </a:p>
      </dgm:t>
    </dgm:pt>
    <dgm:pt modelId="{C233F7D1-B5C4-44C9-BE5E-A44556579216}" type="sibTrans" cxnId="{06AA91B7-AA36-4422-9D8B-3B13EB35B6F5}">
      <dgm:prSet/>
      <dgm:spPr/>
      <dgm:t>
        <a:bodyPr/>
        <a:lstStyle/>
        <a:p>
          <a:endParaRPr lang="en-US"/>
        </a:p>
      </dgm:t>
    </dgm:pt>
    <dgm:pt modelId="{2D6036F1-2378-403E-96B8-768FEEA4A15F}">
      <dgm:prSet phldrT="[Text]"/>
      <dgm:spPr>
        <a:blipFill rotWithShape="0">
          <a:blip xmlns:r="http://schemas.openxmlformats.org/officeDocument/2006/relationships" r:embed="rId2"/>
          <a:stretch>
            <a:fillRect/>
          </a:stretch>
        </a:blipFill>
      </dgm:spPr>
      <dgm:t>
        <a:bodyPr/>
        <a:lstStyle/>
        <a:p>
          <a:endParaRPr lang="en-US" dirty="0"/>
        </a:p>
      </dgm:t>
    </dgm:pt>
    <dgm:pt modelId="{24A35597-E859-45AD-AE0F-E79B5423F3C7}" type="parTrans" cxnId="{3386408A-DAC0-411F-A562-EEDA2722B1D8}">
      <dgm:prSet/>
      <dgm:spPr/>
      <dgm:t>
        <a:bodyPr/>
        <a:lstStyle/>
        <a:p>
          <a:endParaRPr lang="en-US"/>
        </a:p>
      </dgm:t>
    </dgm:pt>
    <dgm:pt modelId="{2986E9AB-F1DE-449D-89FB-E895A8DE14F2}" type="sibTrans" cxnId="{3386408A-DAC0-411F-A562-EEDA2722B1D8}">
      <dgm:prSet/>
      <dgm:spPr/>
      <dgm:t>
        <a:bodyPr/>
        <a:lstStyle/>
        <a:p>
          <a:endParaRPr lang="en-US"/>
        </a:p>
      </dgm:t>
    </dgm:pt>
    <dgm:pt modelId="{E20A374E-2DDE-429A-A787-6D94E1B9106B}">
      <dgm:prSet phldrT="[Text]"/>
      <dgm:spPr/>
      <dgm:t>
        <a:bodyPr/>
        <a:lstStyle/>
        <a:p>
          <a:r>
            <a:rPr lang="en-US" b="1" dirty="0" smtClean="0">
              <a:solidFill>
                <a:schemeClr val="tx2"/>
              </a:solidFill>
              <a:effectLst>
                <a:outerShdw blurRad="38100" dist="38100" dir="2700000" algn="tl">
                  <a:srgbClr val="000000">
                    <a:alpha val="43137"/>
                  </a:srgbClr>
                </a:outerShdw>
              </a:effectLst>
            </a:rPr>
            <a:t>SEEKING UNDERSTANDING</a:t>
          </a:r>
          <a:endParaRPr lang="en-US" b="1" dirty="0">
            <a:solidFill>
              <a:schemeClr val="tx2"/>
            </a:solidFill>
            <a:effectLst>
              <a:outerShdw blurRad="38100" dist="38100" dir="2700000" algn="tl">
                <a:srgbClr val="000000">
                  <a:alpha val="43137"/>
                </a:srgbClr>
              </a:outerShdw>
            </a:effectLst>
          </a:endParaRPr>
        </a:p>
      </dgm:t>
    </dgm:pt>
    <dgm:pt modelId="{6DADC071-BEF2-44BF-B27F-C7F76D95D28F}" type="parTrans" cxnId="{E1B6EFF6-5313-4ABF-B180-FAEFD3A4593A}">
      <dgm:prSet/>
      <dgm:spPr/>
      <dgm:t>
        <a:bodyPr/>
        <a:lstStyle/>
        <a:p>
          <a:endParaRPr lang="en-US"/>
        </a:p>
      </dgm:t>
    </dgm:pt>
    <dgm:pt modelId="{94CA7B43-10C2-4D0B-B6C9-31BA2B457AFE}" type="sibTrans" cxnId="{E1B6EFF6-5313-4ABF-B180-FAEFD3A4593A}">
      <dgm:prSet/>
      <dgm:spPr/>
      <dgm:t>
        <a:bodyPr/>
        <a:lstStyle/>
        <a:p>
          <a:endParaRPr lang="en-US"/>
        </a:p>
      </dgm:t>
    </dgm:pt>
    <dgm:pt modelId="{3A92815A-8ED6-4414-99CA-D20153EDD403}">
      <dgm:prSet phldrT="[Text]"/>
      <dgm:spPr>
        <a:blipFill rotWithShape="0">
          <a:blip xmlns:r="http://schemas.openxmlformats.org/officeDocument/2006/relationships" r:embed="rId3"/>
          <a:stretch>
            <a:fillRect/>
          </a:stretch>
        </a:blipFill>
      </dgm:spPr>
      <dgm:t>
        <a:bodyPr/>
        <a:lstStyle/>
        <a:p>
          <a:endParaRPr lang="en-US" dirty="0"/>
        </a:p>
      </dgm:t>
    </dgm:pt>
    <dgm:pt modelId="{DB80193A-3E9B-4E0E-95A8-06D018317F44}" type="sibTrans" cxnId="{2FD4B75F-CBDA-4B56-9520-6A84ECB1CB68}">
      <dgm:prSet/>
      <dgm:spPr/>
      <dgm:t>
        <a:bodyPr/>
        <a:lstStyle/>
        <a:p>
          <a:endParaRPr lang="en-US"/>
        </a:p>
      </dgm:t>
    </dgm:pt>
    <dgm:pt modelId="{BD2557F3-ED2D-419F-92CE-AA77E7002AAB}" type="parTrans" cxnId="{2FD4B75F-CBDA-4B56-9520-6A84ECB1CB68}">
      <dgm:prSet/>
      <dgm:spPr/>
      <dgm:t>
        <a:bodyPr/>
        <a:lstStyle/>
        <a:p>
          <a:endParaRPr lang="en-US"/>
        </a:p>
      </dgm:t>
    </dgm:pt>
    <dgm:pt modelId="{0990C485-6D0E-4980-8F63-5DBEB6C36338}" type="pres">
      <dgm:prSet presAssocID="{DBE1C1D0-21C1-4239-9C59-A185F545111C}" presName="theList" presStyleCnt="0">
        <dgm:presLayoutVars>
          <dgm:dir/>
          <dgm:animLvl val="lvl"/>
          <dgm:resizeHandles val="exact"/>
        </dgm:presLayoutVars>
      </dgm:prSet>
      <dgm:spPr/>
      <dgm:t>
        <a:bodyPr/>
        <a:lstStyle/>
        <a:p>
          <a:endParaRPr lang="en-US"/>
        </a:p>
      </dgm:t>
    </dgm:pt>
    <dgm:pt modelId="{74B3BD6F-2C65-4E7B-86E3-277EF1D10E94}" type="pres">
      <dgm:prSet presAssocID="{01AEFC4F-DEAC-4345-B13F-6C2492DDADD4}" presName="compNode" presStyleCnt="0"/>
      <dgm:spPr/>
    </dgm:pt>
    <dgm:pt modelId="{DA434547-44DF-4B52-AE20-2CB13C937E30}" type="pres">
      <dgm:prSet presAssocID="{01AEFC4F-DEAC-4345-B13F-6C2492DDADD4}" presName="aNode" presStyleLbl="bgShp" presStyleIdx="0" presStyleCnt="3"/>
      <dgm:spPr/>
      <dgm:t>
        <a:bodyPr/>
        <a:lstStyle/>
        <a:p>
          <a:endParaRPr lang="en-US"/>
        </a:p>
      </dgm:t>
    </dgm:pt>
    <dgm:pt modelId="{ED212FFD-BCB3-4FD1-990A-B0B55714A944}" type="pres">
      <dgm:prSet presAssocID="{01AEFC4F-DEAC-4345-B13F-6C2492DDADD4}" presName="textNode" presStyleLbl="bgShp" presStyleIdx="0" presStyleCnt="3"/>
      <dgm:spPr/>
      <dgm:t>
        <a:bodyPr/>
        <a:lstStyle/>
        <a:p>
          <a:endParaRPr lang="en-US"/>
        </a:p>
      </dgm:t>
    </dgm:pt>
    <dgm:pt modelId="{06ABF0F6-D8E6-4B3E-BFE7-A63AA71681DD}" type="pres">
      <dgm:prSet presAssocID="{01AEFC4F-DEAC-4345-B13F-6C2492DDADD4}" presName="compChildNode" presStyleCnt="0"/>
      <dgm:spPr/>
    </dgm:pt>
    <dgm:pt modelId="{3CE19E1E-3E41-4F28-841D-6A307827BEF0}" type="pres">
      <dgm:prSet presAssocID="{01AEFC4F-DEAC-4345-B13F-6C2492DDADD4}" presName="theInnerList" presStyleCnt="0"/>
      <dgm:spPr/>
    </dgm:pt>
    <dgm:pt modelId="{F63A6866-7477-423E-80B0-0C7E53D3D7A5}" type="pres">
      <dgm:prSet presAssocID="{12EB277B-93FD-49D4-A444-9C021FEE57A2}" presName="childNode" presStyleLbl="node1" presStyleIdx="0" presStyleCnt="3">
        <dgm:presLayoutVars>
          <dgm:bulletEnabled val="1"/>
        </dgm:presLayoutVars>
      </dgm:prSet>
      <dgm:spPr/>
      <dgm:t>
        <a:bodyPr/>
        <a:lstStyle/>
        <a:p>
          <a:endParaRPr lang="en-US"/>
        </a:p>
      </dgm:t>
    </dgm:pt>
    <dgm:pt modelId="{0FB6180C-A149-4232-AAAC-E7AC50BAA3B8}" type="pres">
      <dgm:prSet presAssocID="{01AEFC4F-DEAC-4345-B13F-6C2492DDADD4}" presName="aSpace" presStyleCnt="0"/>
      <dgm:spPr/>
    </dgm:pt>
    <dgm:pt modelId="{32C0EA3A-E711-4E80-83CE-92168ADFF0D4}" type="pres">
      <dgm:prSet presAssocID="{1CA24BF3-C624-432C-B6CF-AB2EE5C041AF}" presName="compNode" presStyleCnt="0"/>
      <dgm:spPr/>
    </dgm:pt>
    <dgm:pt modelId="{D0D1EF51-5D49-45C8-A7A8-53A3A3BAC909}" type="pres">
      <dgm:prSet presAssocID="{1CA24BF3-C624-432C-B6CF-AB2EE5C041AF}" presName="aNode" presStyleLbl="bgShp" presStyleIdx="1" presStyleCnt="3"/>
      <dgm:spPr/>
      <dgm:t>
        <a:bodyPr/>
        <a:lstStyle/>
        <a:p>
          <a:endParaRPr lang="en-US"/>
        </a:p>
      </dgm:t>
    </dgm:pt>
    <dgm:pt modelId="{F182692D-2237-4161-B6D4-0B3F15B2622B}" type="pres">
      <dgm:prSet presAssocID="{1CA24BF3-C624-432C-B6CF-AB2EE5C041AF}" presName="textNode" presStyleLbl="bgShp" presStyleIdx="1" presStyleCnt="3"/>
      <dgm:spPr/>
      <dgm:t>
        <a:bodyPr/>
        <a:lstStyle/>
        <a:p>
          <a:endParaRPr lang="en-US"/>
        </a:p>
      </dgm:t>
    </dgm:pt>
    <dgm:pt modelId="{080D9548-25BA-48E5-95B6-C6AD86898340}" type="pres">
      <dgm:prSet presAssocID="{1CA24BF3-C624-432C-B6CF-AB2EE5C041AF}" presName="compChildNode" presStyleCnt="0"/>
      <dgm:spPr/>
    </dgm:pt>
    <dgm:pt modelId="{DE4FD656-74CC-4F88-9827-2C550FA11761}" type="pres">
      <dgm:prSet presAssocID="{1CA24BF3-C624-432C-B6CF-AB2EE5C041AF}" presName="theInnerList" presStyleCnt="0"/>
      <dgm:spPr/>
    </dgm:pt>
    <dgm:pt modelId="{BB687199-648B-42D1-B2BB-0FE20CE96FCC}" type="pres">
      <dgm:prSet presAssocID="{2D6036F1-2378-403E-96B8-768FEEA4A15F}" presName="childNode" presStyleLbl="node1" presStyleIdx="1" presStyleCnt="3">
        <dgm:presLayoutVars>
          <dgm:bulletEnabled val="1"/>
        </dgm:presLayoutVars>
      </dgm:prSet>
      <dgm:spPr/>
      <dgm:t>
        <a:bodyPr/>
        <a:lstStyle/>
        <a:p>
          <a:endParaRPr lang="en-US"/>
        </a:p>
      </dgm:t>
    </dgm:pt>
    <dgm:pt modelId="{3254C1CC-355A-4A5C-BD5E-3888BE390B00}" type="pres">
      <dgm:prSet presAssocID="{1CA24BF3-C624-432C-B6CF-AB2EE5C041AF}" presName="aSpace" presStyleCnt="0"/>
      <dgm:spPr/>
    </dgm:pt>
    <dgm:pt modelId="{E94D377E-1E17-492B-9C2A-A9F846E3FBB3}" type="pres">
      <dgm:prSet presAssocID="{E20A374E-2DDE-429A-A787-6D94E1B9106B}" presName="compNode" presStyleCnt="0"/>
      <dgm:spPr/>
    </dgm:pt>
    <dgm:pt modelId="{8AE31483-CEB6-4E5A-9419-DD8AD53404DA}" type="pres">
      <dgm:prSet presAssocID="{E20A374E-2DDE-429A-A787-6D94E1B9106B}" presName="aNode" presStyleLbl="bgShp" presStyleIdx="2" presStyleCnt="3"/>
      <dgm:spPr/>
      <dgm:t>
        <a:bodyPr/>
        <a:lstStyle/>
        <a:p>
          <a:endParaRPr lang="en-US"/>
        </a:p>
      </dgm:t>
    </dgm:pt>
    <dgm:pt modelId="{FAEC7F1C-26C2-4D67-99D5-49F043CB352E}" type="pres">
      <dgm:prSet presAssocID="{E20A374E-2DDE-429A-A787-6D94E1B9106B}" presName="textNode" presStyleLbl="bgShp" presStyleIdx="2" presStyleCnt="3"/>
      <dgm:spPr/>
      <dgm:t>
        <a:bodyPr/>
        <a:lstStyle/>
        <a:p>
          <a:endParaRPr lang="en-US"/>
        </a:p>
      </dgm:t>
    </dgm:pt>
    <dgm:pt modelId="{E673896F-F80F-440C-9398-34DD96CD33E2}" type="pres">
      <dgm:prSet presAssocID="{E20A374E-2DDE-429A-A787-6D94E1B9106B}" presName="compChildNode" presStyleCnt="0"/>
      <dgm:spPr/>
    </dgm:pt>
    <dgm:pt modelId="{47445C4E-0AB3-4138-9F87-22F2A8232745}" type="pres">
      <dgm:prSet presAssocID="{E20A374E-2DDE-429A-A787-6D94E1B9106B}" presName="theInnerList" presStyleCnt="0"/>
      <dgm:spPr/>
    </dgm:pt>
    <dgm:pt modelId="{584C737B-46C3-4490-95BD-66689F56A823}" type="pres">
      <dgm:prSet presAssocID="{3A92815A-8ED6-4414-99CA-D20153EDD403}" presName="childNode" presStyleLbl="node1" presStyleIdx="2" presStyleCnt="3">
        <dgm:presLayoutVars>
          <dgm:bulletEnabled val="1"/>
        </dgm:presLayoutVars>
      </dgm:prSet>
      <dgm:spPr/>
      <dgm:t>
        <a:bodyPr/>
        <a:lstStyle/>
        <a:p>
          <a:endParaRPr lang="en-US"/>
        </a:p>
      </dgm:t>
    </dgm:pt>
  </dgm:ptLst>
  <dgm:cxnLst>
    <dgm:cxn modelId="{BFC00CE1-338D-4FF4-B98A-CF1FE8A84776}" type="presOf" srcId="{2D6036F1-2378-403E-96B8-768FEEA4A15F}" destId="{BB687199-648B-42D1-B2BB-0FE20CE96FCC}" srcOrd="0" destOrd="0" presId="urn:microsoft.com/office/officeart/2005/8/layout/lProcess2"/>
    <dgm:cxn modelId="{24778273-1B4D-461D-94E8-FFDC19160490}" type="presOf" srcId="{12EB277B-93FD-49D4-A444-9C021FEE57A2}" destId="{F63A6866-7477-423E-80B0-0C7E53D3D7A5}" srcOrd="0" destOrd="0" presId="urn:microsoft.com/office/officeart/2005/8/layout/lProcess2"/>
    <dgm:cxn modelId="{2818A62A-AB08-4912-83AE-054010C3E86D}" type="presOf" srcId="{3A92815A-8ED6-4414-99CA-D20153EDD403}" destId="{584C737B-46C3-4490-95BD-66689F56A823}" srcOrd="0" destOrd="0" presId="urn:microsoft.com/office/officeart/2005/8/layout/lProcess2"/>
    <dgm:cxn modelId="{E4F860FC-3A51-4AB8-909B-29CABB66A645}" type="presOf" srcId="{DBE1C1D0-21C1-4239-9C59-A185F545111C}" destId="{0990C485-6D0E-4980-8F63-5DBEB6C36338}" srcOrd="0" destOrd="0" presId="urn:microsoft.com/office/officeart/2005/8/layout/lProcess2"/>
    <dgm:cxn modelId="{06AA91B7-AA36-4422-9D8B-3B13EB35B6F5}" srcId="{DBE1C1D0-21C1-4239-9C59-A185F545111C}" destId="{1CA24BF3-C624-432C-B6CF-AB2EE5C041AF}" srcOrd="1" destOrd="0" parTransId="{7D22718D-65B4-4D11-9803-971E5968A9DA}" sibTransId="{C233F7D1-B5C4-44C9-BE5E-A44556579216}"/>
    <dgm:cxn modelId="{3386408A-DAC0-411F-A562-EEDA2722B1D8}" srcId="{1CA24BF3-C624-432C-B6CF-AB2EE5C041AF}" destId="{2D6036F1-2378-403E-96B8-768FEEA4A15F}" srcOrd="0" destOrd="0" parTransId="{24A35597-E859-45AD-AE0F-E79B5423F3C7}" sibTransId="{2986E9AB-F1DE-449D-89FB-E895A8DE14F2}"/>
    <dgm:cxn modelId="{3590B2B2-C5AC-45DB-8B14-FE1A96EC8CCF}" type="presOf" srcId="{01AEFC4F-DEAC-4345-B13F-6C2492DDADD4}" destId="{DA434547-44DF-4B52-AE20-2CB13C937E30}" srcOrd="0" destOrd="0" presId="urn:microsoft.com/office/officeart/2005/8/layout/lProcess2"/>
    <dgm:cxn modelId="{A21D4D97-0A1D-45A7-B4EC-A04A574825C5}" type="presOf" srcId="{E20A374E-2DDE-429A-A787-6D94E1B9106B}" destId="{FAEC7F1C-26C2-4D67-99D5-49F043CB352E}" srcOrd="1" destOrd="0" presId="urn:microsoft.com/office/officeart/2005/8/layout/lProcess2"/>
    <dgm:cxn modelId="{E7767559-7F38-48CD-A169-FDD257966692}" srcId="{01AEFC4F-DEAC-4345-B13F-6C2492DDADD4}" destId="{12EB277B-93FD-49D4-A444-9C021FEE57A2}" srcOrd="0" destOrd="0" parTransId="{92768916-62B7-4497-A97E-D55854E6A781}" sibTransId="{7D8190E2-399A-4AAD-BC87-A9ADCAD84668}"/>
    <dgm:cxn modelId="{34EF8ECA-5B25-48F8-8445-71A84BA27BA6}" type="presOf" srcId="{01AEFC4F-DEAC-4345-B13F-6C2492DDADD4}" destId="{ED212FFD-BCB3-4FD1-990A-B0B55714A944}" srcOrd="1" destOrd="0" presId="urn:microsoft.com/office/officeart/2005/8/layout/lProcess2"/>
    <dgm:cxn modelId="{E1B6EFF6-5313-4ABF-B180-FAEFD3A4593A}" srcId="{DBE1C1D0-21C1-4239-9C59-A185F545111C}" destId="{E20A374E-2DDE-429A-A787-6D94E1B9106B}" srcOrd="2" destOrd="0" parTransId="{6DADC071-BEF2-44BF-B27F-C7F76D95D28F}" sibTransId="{94CA7B43-10C2-4D0B-B6C9-31BA2B457AFE}"/>
    <dgm:cxn modelId="{2FD4B75F-CBDA-4B56-9520-6A84ECB1CB68}" srcId="{E20A374E-2DDE-429A-A787-6D94E1B9106B}" destId="{3A92815A-8ED6-4414-99CA-D20153EDD403}" srcOrd="0" destOrd="0" parTransId="{BD2557F3-ED2D-419F-92CE-AA77E7002AAB}" sibTransId="{DB80193A-3E9B-4E0E-95A8-06D018317F44}"/>
    <dgm:cxn modelId="{4C8FC371-2085-46F9-A48B-CB44287BA8A3}" type="presOf" srcId="{E20A374E-2DDE-429A-A787-6D94E1B9106B}" destId="{8AE31483-CEB6-4E5A-9419-DD8AD53404DA}" srcOrd="0" destOrd="0" presId="urn:microsoft.com/office/officeart/2005/8/layout/lProcess2"/>
    <dgm:cxn modelId="{44DA2626-C2AE-46D5-8A0C-80FCF7CAE54F}" type="presOf" srcId="{1CA24BF3-C624-432C-B6CF-AB2EE5C041AF}" destId="{D0D1EF51-5D49-45C8-A7A8-53A3A3BAC909}" srcOrd="0" destOrd="0" presId="urn:microsoft.com/office/officeart/2005/8/layout/lProcess2"/>
    <dgm:cxn modelId="{CF337E92-FD7A-4AAB-A477-E2668E19B13F}" type="presOf" srcId="{1CA24BF3-C624-432C-B6CF-AB2EE5C041AF}" destId="{F182692D-2237-4161-B6D4-0B3F15B2622B}" srcOrd="1" destOrd="0" presId="urn:microsoft.com/office/officeart/2005/8/layout/lProcess2"/>
    <dgm:cxn modelId="{E0BF72B0-E1B3-4799-B175-DB64B7F043CE}" srcId="{DBE1C1D0-21C1-4239-9C59-A185F545111C}" destId="{01AEFC4F-DEAC-4345-B13F-6C2492DDADD4}" srcOrd="0" destOrd="0" parTransId="{FD7E7897-3D06-4DB2-B87A-BE6B58B0F789}" sibTransId="{A346D0D3-4A19-43F6-BAB8-AF3AF696322C}"/>
    <dgm:cxn modelId="{CFD1B6F3-3584-48E7-81A6-801AC8F737DC}" type="presParOf" srcId="{0990C485-6D0E-4980-8F63-5DBEB6C36338}" destId="{74B3BD6F-2C65-4E7B-86E3-277EF1D10E94}" srcOrd="0" destOrd="0" presId="urn:microsoft.com/office/officeart/2005/8/layout/lProcess2"/>
    <dgm:cxn modelId="{E03C96A8-A04A-47A8-8C18-D92E655D66E5}" type="presParOf" srcId="{74B3BD6F-2C65-4E7B-86E3-277EF1D10E94}" destId="{DA434547-44DF-4B52-AE20-2CB13C937E30}" srcOrd="0" destOrd="0" presId="urn:microsoft.com/office/officeart/2005/8/layout/lProcess2"/>
    <dgm:cxn modelId="{F714773F-37DC-4594-A138-EE1F0E20B478}" type="presParOf" srcId="{74B3BD6F-2C65-4E7B-86E3-277EF1D10E94}" destId="{ED212FFD-BCB3-4FD1-990A-B0B55714A944}" srcOrd="1" destOrd="0" presId="urn:microsoft.com/office/officeart/2005/8/layout/lProcess2"/>
    <dgm:cxn modelId="{62178061-A63D-4847-A7CD-FEDDDFB69950}" type="presParOf" srcId="{74B3BD6F-2C65-4E7B-86E3-277EF1D10E94}" destId="{06ABF0F6-D8E6-4B3E-BFE7-A63AA71681DD}" srcOrd="2" destOrd="0" presId="urn:microsoft.com/office/officeart/2005/8/layout/lProcess2"/>
    <dgm:cxn modelId="{F3211D9D-D1B4-42E4-9F5A-A5A705932963}" type="presParOf" srcId="{06ABF0F6-D8E6-4B3E-BFE7-A63AA71681DD}" destId="{3CE19E1E-3E41-4F28-841D-6A307827BEF0}" srcOrd="0" destOrd="0" presId="urn:microsoft.com/office/officeart/2005/8/layout/lProcess2"/>
    <dgm:cxn modelId="{73161F58-D734-421E-881C-9B40FE637018}" type="presParOf" srcId="{3CE19E1E-3E41-4F28-841D-6A307827BEF0}" destId="{F63A6866-7477-423E-80B0-0C7E53D3D7A5}" srcOrd="0" destOrd="0" presId="urn:microsoft.com/office/officeart/2005/8/layout/lProcess2"/>
    <dgm:cxn modelId="{B105C2AC-9C01-4C39-9F12-EAB496BD6213}" type="presParOf" srcId="{0990C485-6D0E-4980-8F63-5DBEB6C36338}" destId="{0FB6180C-A149-4232-AAAC-E7AC50BAA3B8}" srcOrd="1" destOrd="0" presId="urn:microsoft.com/office/officeart/2005/8/layout/lProcess2"/>
    <dgm:cxn modelId="{DF07A3CA-D2C9-4CAE-BB72-5FA979D3470E}" type="presParOf" srcId="{0990C485-6D0E-4980-8F63-5DBEB6C36338}" destId="{32C0EA3A-E711-4E80-83CE-92168ADFF0D4}" srcOrd="2" destOrd="0" presId="urn:microsoft.com/office/officeart/2005/8/layout/lProcess2"/>
    <dgm:cxn modelId="{B2875FA0-1956-4A4D-960A-229E00BFCB7E}" type="presParOf" srcId="{32C0EA3A-E711-4E80-83CE-92168ADFF0D4}" destId="{D0D1EF51-5D49-45C8-A7A8-53A3A3BAC909}" srcOrd="0" destOrd="0" presId="urn:microsoft.com/office/officeart/2005/8/layout/lProcess2"/>
    <dgm:cxn modelId="{9DB8C337-058D-4FBA-B702-F07C6810E3B0}" type="presParOf" srcId="{32C0EA3A-E711-4E80-83CE-92168ADFF0D4}" destId="{F182692D-2237-4161-B6D4-0B3F15B2622B}" srcOrd="1" destOrd="0" presId="urn:microsoft.com/office/officeart/2005/8/layout/lProcess2"/>
    <dgm:cxn modelId="{5F70C8A4-794D-4F06-8A31-5524D29EB578}" type="presParOf" srcId="{32C0EA3A-E711-4E80-83CE-92168ADFF0D4}" destId="{080D9548-25BA-48E5-95B6-C6AD86898340}" srcOrd="2" destOrd="0" presId="urn:microsoft.com/office/officeart/2005/8/layout/lProcess2"/>
    <dgm:cxn modelId="{D74B1F3E-6FFB-462C-92C0-B6497A06E711}" type="presParOf" srcId="{080D9548-25BA-48E5-95B6-C6AD86898340}" destId="{DE4FD656-74CC-4F88-9827-2C550FA11761}" srcOrd="0" destOrd="0" presId="urn:microsoft.com/office/officeart/2005/8/layout/lProcess2"/>
    <dgm:cxn modelId="{5F63953E-EF06-4A11-BE3B-A7DA8FA02B78}" type="presParOf" srcId="{DE4FD656-74CC-4F88-9827-2C550FA11761}" destId="{BB687199-648B-42D1-B2BB-0FE20CE96FCC}" srcOrd="0" destOrd="0" presId="urn:microsoft.com/office/officeart/2005/8/layout/lProcess2"/>
    <dgm:cxn modelId="{8613329A-E8C3-46CE-8855-0B732093BDD2}" type="presParOf" srcId="{0990C485-6D0E-4980-8F63-5DBEB6C36338}" destId="{3254C1CC-355A-4A5C-BD5E-3888BE390B00}" srcOrd="3" destOrd="0" presId="urn:microsoft.com/office/officeart/2005/8/layout/lProcess2"/>
    <dgm:cxn modelId="{6D35E97A-84C6-4C38-AEE0-0F7C077057F3}" type="presParOf" srcId="{0990C485-6D0E-4980-8F63-5DBEB6C36338}" destId="{E94D377E-1E17-492B-9C2A-A9F846E3FBB3}" srcOrd="4" destOrd="0" presId="urn:microsoft.com/office/officeart/2005/8/layout/lProcess2"/>
    <dgm:cxn modelId="{6F8359B9-2CB0-4A1A-B6F6-26D99F89C482}" type="presParOf" srcId="{E94D377E-1E17-492B-9C2A-A9F846E3FBB3}" destId="{8AE31483-CEB6-4E5A-9419-DD8AD53404DA}" srcOrd="0" destOrd="0" presId="urn:microsoft.com/office/officeart/2005/8/layout/lProcess2"/>
    <dgm:cxn modelId="{4403EACE-BA97-4A96-ACC6-899064F20343}" type="presParOf" srcId="{E94D377E-1E17-492B-9C2A-A9F846E3FBB3}" destId="{FAEC7F1C-26C2-4D67-99D5-49F043CB352E}" srcOrd="1" destOrd="0" presId="urn:microsoft.com/office/officeart/2005/8/layout/lProcess2"/>
    <dgm:cxn modelId="{C4937122-9DB4-4489-892E-023DFBC89B06}" type="presParOf" srcId="{E94D377E-1E17-492B-9C2A-A9F846E3FBB3}" destId="{E673896F-F80F-440C-9398-34DD96CD33E2}" srcOrd="2" destOrd="0" presId="urn:microsoft.com/office/officeart/2005/8/layout/lProcess2"/>
    <dgm:cxn modelId="{07376944-1939-4452-99B6-7B4B33FBB812}" type="presParOf" srcId="{E673896F-F80F-440C-9398-34DD96CD33E2}" destId="{47445C4E-0AB3-4138-9F87-22F2A8232745}" srcOrd="0" destOrd="0" presId="urn:microsoft.com/office/officeart/2005/8/layout/lProcess2"/>
    <dgm:cxn modelId="{4CB4BD8B-2EC2-47A3-A025-EE543A3B7B20}" type="presParOf" srcId="{47445C4E-0AB3-4138-9F87-22F2A8232745}" destId="{584C737B-46C3-4490-95BD-66689F56A823}" srcOrd="0"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BE1C1D0-21C1-4239-9C59-A185F545111C}"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US"/>
        </a:p>
      </dgm:t>
    </dgm:pt>
    <dgm:pt modelId="{01AEFC4F-DEAC-4345-B13F-6C2492DDADD4}">
      <dgm:prSet phldrT="[Text]"/>
      <dgm:spPr/>
      <dgm:t>
        <a:bodyPr/>
        <a:lstStyle/>
        <a:p>
          <a:r>
            <a:rPr lang="en-US" b="1" dirty="0" smtClean="0">
              <a:solidFill>
                <a:schemeClr val="tx2"/>
              </a:solidFill>
              <a:effectLst>
                <a:outerShdw blurRad="38100" dist="38100" dir="2700000" algn="tl">
                  <a:srgbClr val="000000">
                    <a:alpha val="43137"/>
                  </a:srgbClr>
                </a:outerShdw>
              </a:effectLst>
            </a:rPr>
            <a:t>REFLECTION</a:t>
          </a:r>
          <a:endParaRPr lang="en-US" b="1" dirty="0">
            <a:solidFill>
              <a:schemeClr val="tx2"/>
            </a:solidFill>
            <a:effectLst>
              <a:outerShdw blurRad="38100" dist="38100" dir="2700000" algn="tl">
                <a:srgbClr val="000000">
                  <a:alpha val="43137"/>
                </a:srgbClr>
              </a:outerShdw>
            </a:effectLst>
          </a:endParaRPr>
        </a:p>
      </dgm:t>
    </dgm:pt>
    <dgm:pt modelId="{FD7E7897-3D06-4DB2-B87A-BE6B58B0F789}" type="parTrans" cxnId="{E0BF72B0-E1B3-4799-B175-DB64B7F043CE}">
      <dgm:prSet/>
      <dgm:spPr/>
      <dgm:t>
        <a:bodyPr/>
        <a:lstStyle/>
        <a:p>
          <a:endParaRPr lang="en-US"/>
        </a:p>
      </dgm:t>
    </dgm:pt>
    <dgm:pt modelId="{A346D0D3-4A19-43F6-BAB8-AF3AF696322C}" type="sibTrans" cxnId="{E0BF72B0-E1B3-4799-B175-DB64B7F043CE}">
      <dgm:prSet/>
      <dgm:spPr/>
      <dgm:t>
        <a:bodyPr/>
        <a:lstStyle/>
        <a:p>
          <a:endParaRPr lang="en-US"/>
        </a:p>
      </dgm:t>
    </dgm:pt>
    <dgm:pt modelId="{B76337E2-3341-487B-989C-FBDFDD3716FD}">
      <dgm:prSet phldrT="[Text]"/>
      <dgm:spPr>
        <a:blipFill rotWithShape="0">
          <a:blip xmlns:r="http://schemas.openxmlformats.org/officeDocument/2006/relationships" r:embed="rId1"/>
          <a:stretch>
            <a:fillRect/>
          </a:stretch>
        </a:blipFill>
      </dgm:spPr>
      <dgm:t>
        <a:bodyPr/>
        <a:lstStyle/>
        <a:p>
          <a:endParaRPr lang="en-US" dirty="0"/>
        </a:p>
      </dgm:t>
    </dgm:pt>
    <dgm:pt modelId="{161FABA5-AD8B-482F-9B97-89DB448306C4}" type="parTrans" cxnId="{3D36C352-46F7-4DAA-AF79-A1413222FA5B}">
      <dgm:prSet/>
      <dgm:spPr/>
      <dgm:t>
        <a:bodyPr/>
        <a:lstStyle/>
        <a:p>
          <a:endParaRPr lang="en-US"/>
        </a:p>
      </dgm:t>
    </dgm:pt>
    <dgm:pt modelId="{F8393749-24A6-469D-B8BE-D80E5E560866}" type="sibTrans" cxnId="{3D36C352-46F7-4DAA-AF79-A1413222FA5B}">
      <dgm:prSet/>
      <dgm:spPr/>
      <dgm:t>
        <a:bodyPr/>
        <a:lstStyle/>
        <a:p>
          <a:endParaRPr lang="en-US"/>
        </a:p>
      </dgm:t>
    </dgm:pt>
    <dgm:pt modelId="{1CA24BF3-C624-432C-B6CF-AB2EE5C041AF}">
      <dgm:prSet phldrT="[Text]"/>
      <dgm:spPr/>
      <dgm:t>
        <a:bodyPr/>
        <a:lstStyle/>
        <a:p>
          <a:r>
            <a:rPr lang="en-US" b="1" dirty="0" smtClean="0">
              <a:solidFill>
                <a:schemeClr val="tx2"/>
              </a:solidFill>
              <a:effectLst>
                <a:outerShdw blurRad="38100" dist="38100" dir="2700000" algn="tl">
                  <a:srgbClr val="000000">
                    <a:alpha val="43137"/>
                  </a:srgbClr>
                </a:outerShdw>
              </a:effectLst>
            </a:rPr>
            <a:t>COLLEGIALITY</a:t>
          </a:r>
          <a:endParaRPr lang="en-US" b="1" dirty="0">
            <a:solidFill>
              <a:schemeClr val="tx2"/>
            </a:solidFill>
            <a:effectLst>
              <a:outerShdw blurRad="38100" dist="38100" dir="2700000" algn="tl">
                <a:srgbClr val="000000">
                  <a:alpha val="43137"/>
                </a:srgbClr>
              </a:outerShdw>
            </a:effectLst>
          </a:endParaRPr>
        </a:p>
      </dgm:t>
    </dgm:pt>
    <dgm:pt modelId="{7D22718D-65B4-4D11-9803-971E5968A9DA}" type="parTrans" cxnId="{06AA91B7-AA36-4422-9D8B-3B13EB35B6F5}">
      <dgm:prSet/>
      <dgm:spPr/>
      <dgm:t>
        <a:bodyPr/>
        <a:lstStyle/>
        <a:p>
          <a:endParaRPr lang="en-US"/>
        </a:p>
      </dgm:t>
    </dgm:pt>
    <dgm:pt modelId="{C233F7D1-B5C4-44C9-BE5E-A44556579216}" type="sibTrans" cxnId="{06AA91B7-AA36-4422-9D8B-3B13EB35B6F5}">
      <dgm:prSet/>
      <dgm:spPr/>
      <dgm:t>
        <a:bodyPr/>
        <a:lstStyle/>
        <a:p>
          <a:endParaRPr lang="en-US"/>
        </a:p>
      </dgm:t>
    </dgm:pt>
    <dgm:pt modelId="{DD758B19-6546-485C-9665-1CC3E30FD5C9}">
      <dgm:prSet phldrT="[Text]"/>
      <dgm:spPr>
        <a:blipFill rotWithShape="0">
          <a:blip xmlns:r="http://schemas.openxmlformats.org/officeDocument/2006/relationships" r:embed="rId2"/>
          <a:stretch>
            <a:fillRect/>
          </a:stretch>
        </a:blipFill>
      </dgm:spPr>
      <dgm:t>
        <a:bodyPr/>
        <a:lstStyle/>
        <a:p>
          <a:endParaRPr lang="en-US" dirty="0"/>
        </a:p>
      </dgm:t>
    </dgm:pt>
    <dgm:pt modelId="{AE3FBD62-748B-48BA-94EA-C6DB5BCEEB7F}" type="parTrans" cxnId="{7E9049ED-03A6-4855-ADE2-496CC4B89886}">
      <dgm:prSet/>
      <dgm:spPr/>
      <dgm:t>
        <a:bodyPr/>
        <a:lstStyle/>
        <a:p>
          <a:endParaRPr lang="en-US"/>
        </a:p>
      </dgm:t>
    </dgm:pt>
    <dgm:pt modelId="{B21AFBF9-0A6C-4584-A54A-1E251530FB49}" type="sibTrans" cxnId="{7E9049ED-03A6-4855-ADE2-496CC4B89886}">
      <dgm:prSet/>
      <dgm:spPr/>
      <dgm:t>
        <a:bodyPr/>
        <a:lstStyle/>
        <a:p>
          <a:endParaRPr lang="en-US"/>
        </a:p>
      </dgm:t>
    </dgm:pt>
    <dgm:pt modelId="{E20A374E-2DDE-429A-A787-6D94E1B9106B}">
      <dgm:prSet phldrT="[Text]"/>
      <dgm:spPr/>
      <dgm:t>
        <a:bodyPr/>
        <a:lstStyle/>
        <a:p>
          <a:r>
            <a:rPr lang="en-US" b="1" dirty="0" smtClean="0">
              <a:solidFill>
                <a:schemeClr val="tx2"/>
              </a:solidFill>
              <a:effectLst>
                <a:outerShdw blurRad="38100" dist="38100" dir="2700000" algn="tl">
                  <a:srgbClr val="000000">
                    <a:alpha val="43137"/>
                  </a:srgbClr>
                </a:outerShdw>
              </a:effectLst>
            </a:rPr>
            <a:t>SHARED EXPERTISE</a:t>
          </a:r>
          <a:endParaRPr lang="en-US" b="1" dirty="0">
            <a:solidFill>
              <a:schemeClr val="tx2"/>
            </a:solidFill>
            <a:effectLst>
              <a:outerShdw blurRad="38100" dist="38100" dir="2700000" algn="tl">
                <a:srgbClr val="000000">
                  <a:alpha val="43137"/>
                </a:srgbClr>
              </a:outerShdw>
            </a:effectLst>
          </a:endParaRPr>
        </a:p>
      </dgm:t>
    </dgm:pt>
    <dgm:pt modelId="{6DADC071-BEF2-44BF-B27F-C7F76D95D28F}" type="parTrans" cxnId="{E1B6EFF6-5313-4ABF-B180-FAEFD3A4593A}">
      <dgm:prSet/>
      <dgm:spPr/>
      <dgm:t>
        <a:bodyPr/>
        <a:lstStyle/>
        <a:p>
          <a:endParaRPr lang="en-US"/>
        </a:p>
      </dgm:t>
    </dgm:pt>
    <dgm:pt modelId="{94CA7B43-10C2-4D0B-B6C9-31BA2B457AFE}" type="sibTrans" cxnId="{E1B6EFF6-5313-4ABF-B180-FAEFD3A4593A}">
      <dgm:prSet/>
      <dgm:spPr/>
      <dgm:t>
        <a:bodyPr/>
        <a:lstStyle/>
        <a:p>
          <a:endParaRPr lang="en-US"/>
        </a:p>
      </dgm:t>
    </dgm:pt>
    <dgm:pt modelId="{87D7EDBF-BD98-40F6-8E34-BC2E2569F46A}">
      <dgm:prSet phldrT="[Text]"/>
      <dgm:spPr>
        <a:blipFill rotWithShape="0">
          <a:blip xmlns:r="http://schemas.openxmlformats.org/officeDocument/2006/relationships" r:embed="rId3"/>
          <a:stretch>
            <a:fillRect/>
          </a:stretch>
        </a:blipFill>
      </dgm:spPr>
      <dgm:t>
        <a:bodyPr/>
        <a:lstStyle/>
        <a:p>
          <a:endParaRPr lang="en-US" dirty="0"/>
        </a:p>
      </dgm:t>
    </dgm:pt>
    <dgm:pt modelId="{4D61BD7F-BD96-4C2A-BD9D-1370B6DACC4E}" type="parTrans" cxnId="{2D6EE5BE-F32D-4CE1-A2F6-17FD6F7146F5}">
      <dgm:prSet/>
      <dgm:spPr/>
      <dgm:t>
        <a:bodyPr/>
        <a:lstStyle/>
        <a:p>
          <a:endParaRPr lang="en-US"/>
        </a:p>
      </dgm:t>
    </dgm:pt>
    <dgm:pt modelId="{947461F5-BE26-43A1-8C26-9E9BC104A750}" type="sibTrans" cxnId="{2D6EE5BE-F32D-4CE1-A2F6-17FD6F7146F5}">
      <dgm:prSet/>
      <dgm:spPr/>
      <dgm:t>
        <a:bodyPr/>
        <a:lstStyle/>
        <a:p>
          <a:endParaRPr lang="en-US"/>
        </a:p>
      </dgm:t>
    </dgm:pt>
    <dgm:pt modelId="{0990C485-6D0E-4980-8F63-5DBEB6C36338}" type="pres">
      <dgm:prSet presAssocID="{DBE1C1D0-21C1-4239-9C59-A185F545111C}" presName="theList" presStyleCnt="0">
        <dgm:presLayoutVars>
          <dgm:dir/>
          <dgm:animLvl val="lvl"/>
          <dgm:resizeHandles val="exact"/>
        </dgm:presLayoutVars>
      </dgm:prSet>
      <dgm:spPr/>
      <dgm:t>
        <a:bodyPr/>
        <a:lstStyle/>
        <a:p>
          <a:endParaRPr lang="en-US"/>
        </a:p>
      </dgm:t>
    </dgm:pt>
    <dgm:pt modelId="{74B3BD6F-2C65-4E7B-86E3-277EF1D10E94}" type="pres">
      <dgm:prSet presAssocID="{01AEFC4F-DEAC-4345-B13F-6C2492DDADD4}" presName="compNode" presStyleCnt="0"/>
      <dgm:spPr/>
    </dgm:pt>
    <dgm:pt modelId="{DA434547-44DF-4B52-AE20-2CB13C937E30}" type="pres">
      <dgm:prSet presAssocID="{01AEFC4F-DEAC-4345-B13F-6C2492DDADD4}" presName="aNode" presStyleLbl="bgShp" presStyleIdx="0" presStyleCnt="3"/>
      <dgm:spPr/>
      <dgm:t>
        <a:bodyPr/>
        <a:lstStyle/>
        <a:p>
          <a:endParaRPr lang="en-US"/>
        </a:p>
      </dgm:t>
    </dgm:pt>
    <dgm:pt modelId="{ED212FFD-BCB3-4FD1-990A-B0B55714A944}" type="pres">
      <dgm:prSet presAssocID="{01AEFC4F-DEAC-4345-B13F-6C2492DDADD4}" presName="textNode" presStyleLbl="bgShp" presStyleIdx="0" presStyleCnt="3"/>
      <dgm:spPr/>
      <dgm:t>
        <a:bodyPr/>
        <a:lstStyle/>
        <a:p>
          <a:endParaRPr lang="en-US"/>
        </a:p>
      </dgm:t>
    </dgm:pt>
    <dgm:pt modelId="{06ABF0F6-D8E6-4B3E-BFE7-A63AA71681DD}" type="pres">
      <dgm:prSet presAssocID="{01AEFC4F-DEAC-4345-B13F-6C2492DDADD4}" presName="compChildNode" presStyleCnt="0"/>
      <dgm:spPr/>
    </dgm:pt>
    <dgm:pt modelId="{3CE19E1E-3E41-4F28-841D-6A307827BEF0}" type="pres">
      <dgm:prSet presAssocID="{01AEFC4F-DEAC-4345-B13F-6C2492DDADD4}" presName="theInnerList" presStyleCnt="0"/>
      <dgm:spPr/>
    </dgm:pt>
    <dgm:pt modelId="{00BA0D68-4642-4E40-AEB7-B5CA0488212E}" type="pres">
      <dgm:prSet presAssocID="{B76337E2-3341-487B-989C-FBDFDD3716FD}" presName="childNode" presStyleLbl="node1" presStyleIdx="0" presStyleCnt="3">
        <dgm:presLayoutVars>
          <dgm:bulletEnabled val="1"/>
        </dgm:presLayoutVars>
      </dgm:prSet>
      <dgm:spPr/>
      <dgm:t>
        <a:bodyPr/>
        <a:lstStyle/>
        <a:p>
          <a:endParaRPr lang="en-US"/>
        </a:p>
      </dgm:t>
    </dgm:pt>
    <dgm:pt modelId="{0FB6180C-A149-4232-AAAC-E7AC50BAA3B8}" type="pres">
      <dgm:prSet presAssocID="{01AEFC4F-DEAC-4345-B13F-6C2492DDADD4}" presName="aSpace" presStyleCnt="0"/>
      <dgm:spPr/>
    </dgm:pt>
    <dgm:pt modelId="{32C0EA3A-E711-4E80-83CE-92168ADFF0D4}" type="pres">
      <dgm:prSet presAssocID="{1CA24BF3-C624-432C-B6CF-AB2EE5C041AF}" presName="compNode" presStyleCnt="0"/>
      <dgm:spPr/>
    </dgm:pt>
    <dgm:pt modelId="{D0D1EF51-5D49-45C8-A7A8-53A3A3BAC909}" type="pres">
      <dgm:prSet presAssocID="{1CA24BF3-C624-432C-B6CF-AB2EE5C041AF}" presName="aNode" presStyleLbl="bgShp" presStyleIdx="1" presStyleCnt="3"/>
      <dgm:spPr/>
      <dgm:t>
        <a:bodyPr/>
        <a:lstStyle/>
        <a:p>
          <a:endParaRPr lang="en-US"/>
        </a:p>
      </dgm:t>
    </dgm:pt>
    <dgm:pt modelId="{F182692D-2237-4161-B6D4-0B3F15B2622B}" type="pres">
      <dgm:prSet presAssocID="{1CA24BF3-C624-432C-B6CF-AB2EE5C041AF}" presName="textNode" presStyleLbl="bgShp" presStyleIdx="1" presStyleCnt="3"/>
      <dgm:spPr/>
      <dgm:t>
        <a:bodyPr/>
        <a:lstStyle/>
        <a:p>
          <a:endParaRPr lang="en-US"/>
        </a:p>
      </dgm:t>
    </dgm:pt>
    <dgm:pt modelId="{080D9548-25BA-48E5-95B6-C6AD86898340}" type="pres">
      <dgm:prSet presAssocID="{1CA24BF3-C624-432C-B6CF-AB2EE5C041AF}" presName="compChildNode" presStyleCnt="0"/>
      <dgm:spPr/>
    </dgm:pt>
    <dgm:pt modelId="{DE4FD656-74CC-4F88-9827-2C550FA11761}" type="pres">
      <dgm:prSet presAssocID="{1CA24BF3-C624-432C-B6CF-AB2EE5C041AF}" presName="theInnerList" presStyleCnt="0"/>
      <dgm:spPr/>
    </dgm:pt>
    <dgm:pt modelId="{36944DE5-5A83-4F1A-944F-679FF9FD85B3}" type="pres">
      <dgm:prSet presAssocID="{DD758B19-6546-485C-9665-1CC3E30FD5C9}" presName="childNode" presStyleLbl="node1" presStyleIdx="1" presStyleCnt="3">
        <dgm:presLayoutVars>
          <dgm:bulletEnabled val="1"/>
        </dgm:presLayoutVars>
      </dgm:prSet>
      <dgm:spPr/>
      <dgm:t>
        <a:bodyPr/>
        <a:lstStyle/>
        <a:p>
          <a:endParaRPr lang="en-US"/>
        </a:p>
      </dgm:t>
    </dgm:pt>
    <dgm:pt modelId="{3254C1CC-355A-4A5C-BD5E-3888BE390B00}" type="pres">
      <dgm:prSet presAssocID="{1CA24BF3-C624-432C-B6CF-AB2EE5C041AF}" presName="aSpace" presStyleCnt="0"/>
      <dgm:spPr/>
    </dgm:pt>
    <dgm:pt modelId="{E94D377E-1E17-492B-9C2A-A9F846E3FBB3}" type="pres">
      <dgm:prSet presAssocID="{E20A374E-2DDE-429A-A787-6D94E1B9106B}" presName="compNode" presStyleCnt="0"/>
      <dgm:spPr/>
    </dgm:pt>
    <dgm:pt modelId="{8AE31483-CEB6-4E5A-9419-DD8AD53404DA}" type="pres">
      <dgm:prSet presAssocID="{E20A374E-2DDE-429A-A787-6D94E1B9106B}" presName="aNode" presStyleLbl="bgShp" presStyleIdx="2" presStyleCnt="3"/>
      <dgm:spPr/>
      <dgm:t>
        <a:bodyPr/>
        <a:lstStyle/>
        <a:p>
          <a:endParaRPr lang="en-US"/>
        </a:p>
      </dgm:t>
    </dgm:pt>
    <dgm:pt modelId="{FAEC7F1C-26C2-4D67-99D5-49F043CB352E}" type="pres">
      <dgm:prSet presAssocID="{E20A374E-2DDE-429A-A787-6D94E1B9106B}" presName="textNode" presStyleLbl="bgShp" presStyleIdx="2" presStyleCnt="3"/>
      <dgm:spPr/>
      <dgm:t>
        <a:bodyPr/>
        <a:lstStyle/>
        <a:p>
          <a:endParaRPr lang="en-US"/>
        </a:p>
      </dgm:t>
    </dgm:pt>
    <dgm:pt modelId="{E673896F-F80F-440C-9398-34DD96CD33E2}" type="pres">
      <dgm:prSet presAssocID="{E20A374E-2DDE-429A-A787-6D94E1B9106B}" presName="compChildNode" presStyleCnt="0"/>
      <dgm:spPr/>
    </dgm:pt>
    <dgm:pt modelId="{47445C4E-0AB3-4138-9F87-22F2A8232745}" type="pres">
      <dgm:prSet presAssocID="{E20A374E-2DDE-429A-A787-6D94E1B9106B}" presName="theInnerList" presStyleCnt="0"/>
      <dgm:spPr/>
    </dgm:pt>
    <dgm:pt modelId="{0C8D9730-45FA-47A4-97FE-D555944D8D81}" type="pres">
      <dgm:prSet presAssocID="{87D7EDBF-BD98-40F6-8E34-BC2E2569F46A}" presName="childNode" presStyleLbl="node1" presStyleIdx="2" presStyleCnt="3">
        <dgm:presLayoutVars>
          <dgm:bulletEnabled val="1"/>
        </dgm:presLayoutVars>
      </dgm:prSet>
      <dgm:spPr/>
      <dgm:t>
        <a:bodyPr/>
        <a:lstStyle/>
        <a:p>
          <a:endParaRPr lang="en-US"/>
        </a:p>
      </dgm:t>
    </dgm:pt>
  </dgm:ptLst>
  <dgm:cxnLst>
    <dgm:cxn modelId="{7E9049ED-03A6-4855-ADE2-496CC4B89886}" srcId="{1CA24BF3-C624-432C-B6CF-AB2EE5C041AF}" destId="{DD758B19-6546-485C-9665-1CC3E30FD5C9}" srcOrd="0" destOrd="0" parTransId="{AE3FBD62-748B-48BA-94EA-C6DB5BCEEB7F}" sibTransId="{B21AFBF9-0A6C-4584-A54A-1E251530FB49}"/>
    <dgm:cxn modelId="{E4CDF174-839D-45AC-9913-EFBF2968FABD}" type="presOf" srcId="{1CA24BF3-C624-432C-B6CF-AB2EE5C041AF}" destId="{F182692D-2237-4161-B6D4-0B3F15B2622B}" srcOrd="1" destOrd="0" presId="urn:microsoft.com/office/officeart/2005/8/layout/lProcess2"/>
    <dgm:cxn modelId="{06AA91B7-AA36-4422-9D8B-3B13EB35B6F5}" srcId="{DBE1C1D0-21C1-4239-9C59-A185F545111C}" destId="{1CA24BF3-C624-432C-B6CF-AB2EE5C041AF}" srcOrd="1" destOrd="0" parTransId="{7D22718D-65B4-4D11-9803-971E5968A9DA}" sibTransId="{C233F7D1-B5C4-44C9-BE5E-A44556579216}"/>
    <dgm:cxn modelId="{C3292919-E6B6-4926-8EF5-F969F203CCE5}" type="presOf" srcId="{01AEFC4F-DEAC-4345-B13F-6C2492DDADD4}" destId="{ED212FFD-BCB3-4FD1-990A-B0B55714A944}" srcOrd="1" destOrd="0" presId="urn:microsoft.com/office/officeart/2005/8/layout/lProcess2"/>
    <dgm:cxn modelId="{17F92130-4F20-462B-8C40-617842F31147}" type="presOf" srcId="{E20A374E-2DDE-429A-A787-6D94E1B9106B}" destId="{FAEC7F1C-26C2-4D67-99D5-49F043CB352E}" srcOrd="1" destOrd="0" presId="urn:microsoft.com/office/officeart/2005/8/layout/lProcess2"/>
    <dgm:cxn modelId="{C14EB442-D17D-458E-AE03-09EFCA38DD20}" type="presOf" srcId="{DBE1C1D0-21C1-4239-9C59-A185F545111C}" destId="{0990C485-6D0E-4980-8F63-5DBEB6C36338}" srcOrd="0" destOrd="0" presId="urn:microsoft.com/office/officeart/2005/8/layout/lProcess2"/>
    <dgm:cxn modelId="{3D36C352-46F7-4DAA-AF79-A1413222FA5B}" srcId="{01AEFC4F-DEAC-4345-B13F-6C2492DDADD4}" destId="{B76337E2-3341-487B-989C-FBDFDD3716FD}" srcOrd="0" destOrd="0" parTransId="{161FABA5-AD8B-482F-9B97-89DB448306C4}" sibTransId="{F8393749-24A6-469D-B8BE-D80E5E560866}"/>
    <dgm:cxn modelId="{0FC3E527-CDCB-4371-81F3-8A55B79AF6A6}" type="presOf" srcId="{87D7EDBF-BD98-40F6-8E34-BC2E2569F46A}" destId="{0C8D9730-45FA-47A4-97FE-D555944D8D81}" srcOrd="0" destOrd="0" presId="urn:microsoft.com/office/officeart/2005/8/layout/lProcess2"/>
    <dgm:cxn modelId="{7BEC599E-F7F9-428A-8C09-E3CA4BC4E256}" type="presOf" srcId="{DD758B19-6546-485C-9665-1CC3E30FD5C9}" destId="{36944DE5-5A83-4F1A-944F-679FF9FD85B3}" srcOrd="0" destOrd="0" presId="urn:microsoft.com/office/officeart/2005/8/layout/lProcess2"/>
    <dgm:cxn modelId="{2D6EE5BE-F32D-4CE1-A2F6-17FD6F7146F5}" srcId="{E20A374E-2DDE-429A-A787-6D94E1B9106B}" destId="{87D7EDBF-BD98-40F6-8E34-BC2E2569F46A}" srcOrd="0" destOrd="0" parTransId="{4D61BD7F-BD96-4C2A-BD9D-1370B6DACC4E}" sibTransId="{947461F5-BE26-43A1-8C26-9E9BC104A750}"/>
    <dgm:cxn modelId="{BB60B859-775B-4621-9088-478A6DDC1776}" type="presOf" srcId="{E20A374E-2DDE-429A-A787-6D94E1B9106B}" destId="{8AE31483-CEB6-4E5A-9419-DD8AD53404DA}" srcOrd="0" destOrd="0" presId="urn:microsoft.com/office/officeart/2005/8/layout/lProcess2"/>
    <dgm:cxn modelId="{E1B6EFF6-5313-4ABF-B180-FAEFD3A4593A}" srcId="{DBE1C1D0-21C1-4239-9C59-A185F545111C}" destId="{E20A374E-2DDE-429A-A787-6D94E1B9106B}" srcOrd="2" destOrd="0" parTransId="{6DADC071-BEF2-44BF-B27F-C7F76D95D28F}" sibTransId="{94CA7B43-10C2-4D0B-B6C9-31BA2B457AFE}"/>
    <dgm:cxn modelId="{1220ABDA-4BA1-4B99-ABDD-DA34CD5F9D0A}" type="presOf" srcId="{B76337E2-3341-487B-989C-FBDFDD3716FD}" destId="{00BA0D68-4642-4E40-AEB7-B5CA0488212E}" srcOrd="0" destOrd="0" presId="urn:microsoft.com/office/officeart/2005/8/layout/lProcess2"/>
    <dgm:cxn modelId="{3A17A9E2-E569-431B-BAAB-E15F8B99607B}" type="presOf" srcId="{1CA24BF3-C624-432C-B6CF-AB2EE5C041AF}" destId="{D0D1EF51-5D49-45C8-A7A8-53A3A3BAC909}" srcOrd="0" destOrd="0" presId="urn:microsoft.com/office/officeart/2005/8/layout/lProcess2"/>
    <dgm:cxn modelId="{3D3F8799-7A87-41FA-A134-0C546E743E11}" type="presOf" srcId="{01AEFC4F-DEAC-4345-B13F-6C2492DDADD4}" destId="{DA434547-44DF-4B52-AE20-2CB13C937E30}" srcOrd="0" destOrd="0" presId="urn:microsoft.com/office/officeart/2005/8/layout/lProcess2"/>
    <dgm:cxn modelId="{E0BF72B0-E1B3-4799-B175-DB64B7F043CE}" srcId="{DBE1C1D0-21C1-4239-9C59-A185F545111C}" destId="{01AEFC4F-DEAC-4345-B13F-6C2492DDADD4}" srcOrd="0" destOrd="0" parTransId="{FD7E7897-3D06-4DB2-B87A-BE6B58B0F789}" sibTransId="{A346D0D3-4A19-43F6-BAB8-AF3AF696322C}"/>
    <dgm:cxn modelId="{FE5247F0-D881-4E72-A9D2-AE94316947DE}" type="presParOf" srcId="{0990C485-6D0E-4980-8F63-5DBEB6C36338}" destId="{74B3BD6F-2C65-4E7B-86E3-277EF1D10E94}" srcOrd="0" destOrd="0" presId="urn:microsoft.com/office/officeart/2005/8/layout/lProcess2"/>
    <dgm:cxn modelId="{DE1A4D83-D09A-442C-BF0D-5EEC8CE9670F}" type="presParOf" srcId="{74B3BD6F-2C65-4E7B-86E3-277EF1D10E94}" destId="{DA434547-44DF-4B52-AE20-2CB13C937E30}" srcOrd="0" destOrd="0" presId="urn:microsoft.com/office/officeart/2005/8/layout/lProcess2"/>
    <dgm:cxn modelId="{D80EEA46-76E7-490B-A0CD-3965AC178D44}" type="presParOf" srcId="{74B3BD6F-2C65-4E7B-86E3-277EF1D10E94}" destId="{ED212FFD-BCB3-4FD1-990A-B0B55714A944}" srcOrd="1" destOrd="0" presId="urn:microsoft.com/office/officeart/2005/8/layout/lProcess2"/>
    <dgm:cxn modelId="{D8A24532-9A8B-4897-BF63-542BC5DC27F3}" type="presParOf" srcId="{74B3BD6F-2C65-4E7B-86E3-277EF1D10E94}" destId="{06ABF0F6-D8E6-4B3E-BFE7-A63AA71681DD}" srcOrd="2" destOrd="0" presId="urn:microsoft.com/office/officeart/2005/8/layout/lProcess2"/>
    <dgm:cxn modelId="{929B6C20-DE67-4FEC-BE2E-33961657F722}" type="presParOf" srcId="{06ABF0F6-D8E6-4B3E-BFE7-A63AA71681DD}" destId="{3CE19E1E-3E41-4F28-841D-6A307827BEF0}" srcOrd="0" destOrd="0" presId="urn:microsoft.com/office/officeart/2005/8/layout/lProcess2"/>
    <dgm:cxn modelId="{4639D655-7129-4B66-8AB8-74BADA6C5E6D}" type="presParOf" srcId="{3CE19E1E-3E41-4F28-841D-6A307827BEF0}" destId="{00BA0D68-4642-4E40-AEB7-B5CA0488212E}" srcOrd="0" destOrd="0" presId="urn:microsoft.com/office/officeart/2005/8/layout/lProcess2"/>
    <dgm:cxn modelId="{130FAF4B-2D6F-480B-A44D-5C4D8669BC03}" type="presParOf" srcId="{0990C485-6D0E-4980-8F63-5DBEB6C36338}" destId="{0FB6180C-A149-4232-AAAC-E7AC50BAA3B8}" srcOrd="1" destOrd="0" presId="urn:microsoft.com/office/officeart/2005/8/layout/lProcess2"/>
    <dgm:cxn modelId="{751AA50D-EFA0-43FE-AA70-A6463B1E1DB4}" type="presParOf" srcId="{0990C485-6D0E-4980-8F63-5DBEB6C36338}" destId="{32C0EA3A-E711-4E80-83CE-92168ADFF0D4}" srcOrd="2" destOrd="0" presId="urn:microsoft.com/office/officeart/2005/8/layout/lProcess2"/>
    <dgm:cxn modelId="{785F74E6-91BD-441A-A844-EA1E2AA042CF}" type="presParOf" srcId="{32C0EA3A-E711-4E80-83CE-92168ADFF0D4}" destId="{D0D1EF51-5D49-45C8-A7A8-53A3A3BAC909}" srcOrd="0" destOrd="0" presId="urn:microsoft.com/office/officeart/2005/8/layout/lProcess2"/>
    <dgm:cxn modelId="{0D036DED-4DAA-43B3-9228-16CB584A08BC}" type="presParOf" srcId="{32C0EA3A-E711-4E80-83CE-92168ADFF0D4}" destId="{F182692D-2237-4161-B6D4-0B3F15B2622B}" srcOrd="1" destOrd="0" presId="urn:microsoft.com/office/officeart/2005/8/layout/lProcess2"/>
    <dgm:cxn modelId="{9EBF9728-FE64-4BD4-BFA7-CDE4759F85BE}" type="presParOf" srcId="{32C0EA3A-E711-4E80-83CE-92168ADFF0D4}" destId="{080D9548-25BA-48E5-95B6-C6AD86898340}" srcOrd="2" destOrd="0" presId="urn:microsoft.com/office/officeart/2005/8/layout/lProcess2"/>
    <dgm:cxn modelId="{10B47227-8F19-4940-91B8-7BC9356A9CDA}" type="presParOf" srcId="{080D9548-25BA-48E5-95B6-C6AD86898340}" destId="{DE4FD656-74CC-4F88-9827-2C550FA11761}" srcOrd="0" destOrd="0" presId="urn:microsoft.com/office/officeart/2005/8/layout/lProcess2"/>
    <dgm:cxn modelId="{08FC1604-A0EA-4763-95CE-880030DEA7B1}" type="presParOf" srcId="{DE4FD656-74CC-4F88-9827-2C550FA11761}" destId="{36944DE5-5A83-4F1A-944F-679FF9FD85B3}" srcOrd="0" destOrd="0" presId="urn:microsoft.com/office/officeart/2005/8/layout/lProcess2"/>
    <dgm:cxn modelId="{C525F6E6-F13B-4148-B84F-6B31701D5C37}" type="presParOf" srcId="{0990C485-6D0E-4980-8F63-5DBEB6C36338}" destId="{3254C1CC-355A-4A5C-BD5E-3888BE390B00}" srcOrd="3" destOrd="0" presId="urn:microsoft.com/office/officeart/2005/8/layout/lProcess2"/>
    <dgm:cxn modelId="{9588A0CD-5BC7-40C0-843E-4197C40EFD4F}" type="presParOf" srcId="{0990C485-6D0E-4980-8F63-5DBEB6C36338}" destId="{E94D377E-1E17-492B-9C2A-A9F846E3FBB3}" srcOrd="4" destOrd="0" presId="urn:microsoft.com/office/officeart/2005/8/layout/lProcess2"/>
    <dgm:cxn modelId="{87CFD7D4-D8F7-428D-B3A4-975B288B7E36}" type="presParOf" srcId="{E94D377E-1E17-492B-9C2A-A9F846E3FBB3}" destId="{8AE31483-CEB6-4E5A-9419-DD8AD53404DA}" srcOrd="0" destOrd="0" presId="urn:microsoft.com/office/officeart/2005/8/layout/lProcess2"/>
    <dgm:cxn modelId="{37F84356-083E-49E5-852C-C90BBE9668B0}" type="presParOf" srcId="{E94D377E-1E17-492B-9C2A-A9F846E3FBB3}" destId="{FAEC7F1C-26C2-4D67-99D5-49F043CB352E}" srcOrd="1" destOrd="0" presId="urn:microsoft.com/office/officeart/2005/8/layout/lProcess2"/>
    <dgm:cxn modelId="{E47F83D5-CC6A-4946-ACEB-4BC8B19EB13E}" type="presParOf" srcId="{E94D377E-1E17-492B-9C2A-A9F846E3FBB3}" destId="{E673896F-F80F-440C-9398-34DD96CD33E2}" srcOrd="2" destOrd="0" presId="urn:microsoft.com/office/officeart/2005/8/layout/lProcess2"/>
    <dgm:cxn modelId="{02718E40-64C2-4A5F-96C5-B124E5B02F69}" type="presParOf" srcId="{E673896F-F80F-440C-9398-34DD96CD33E2}" destId="{47445C4E-0AB3-4138-9F87-22F2A8232745}" srcOrd="0" destOrd="0" presId="urn:microsoft.com/office/officeart/2005/8/layout/lProcess2"/>
    <dgm:cxn modelId="{682EFECF-F91F-45B9-A1B8-A625313BC52B}" type="presParOf" srcId="{47445C4E-0AB3-4138-9F87-22F2A8232745}" destId="{0C8D9730-45FA-47A4-97FE-D555944D8D81}" srcOrd="0" destOrd="0" presId="urn:microsoft.com/office/officeart/2005/8/layout/lProcess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BE1C1D0-21C1-4239-9C59-A185F545111C}"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US"/>
        </a:p>
      </dgm:t>
    </dgm:pt>
    <dgm:pt modelId="{01AEFC4F-DEAC-4345-B13F-6C2492DDADD4}">
      <dgm:prSet phldrT="[Text]"/>
      <dgm:spPr/>
      <dgm:t>
        <a:bodyPr/>
        <a:lstStyle/>
        <a:p>
          <a:r>
            <a:rPr lang="en-US" b="1" dirty="0" smtClean="0">
              <a:solidFill>
                <a:schemeClr val="tx2"/>
              </a:solidFill>
              <a:effectLst>
                <a:outerShdw blurRad="38100" dist="38100" dir="2700000" algn="tl">
                  <a:srgbClr val="000000">
                    <a:alpha val="43137"/>
                  </a:srgbClr>
                </a:outerShdw>
              </a:effectLst>
            </a:rPr>
            <a:t>COURAGE AND INITIATIVE 1-3</a:t>
          </a:r>
          <a:endParaRPr lang="en-US" b="1" dirty="0">
            <a:solidFill>
              <a:schemeClr val="tx2"/>
            </a:solidFill>
            <a:effectLst>
              <a:outerShdw blurRad="38100" dist="38100" dir="2700000" algn="tl">
                <a:srgbClr val="000000">
                  <a:alpha val="43137"/>
                </a:srgbClr>
              </a:outerShdw>
            </a:effectLst>
          </a:endParaRPr>
        </a:p>
      </dgm:t>
    </dgm:pt>
    <dgm:pt modelId="{FD7E7897-3D06-4DB2-B87A-BE6B58B0F789}" type="parTrans" cxnId="{E0BF72B0-E1B3-4799-B175-DB64B7F043CE}">
      <dgm:prSet/>
      <dgm:spPr/>
      <dgm:t>
        <a:bodyPr/>
        <a:lstStyle/>
        <a:p>
          <a:endParaRPr lang="en-US"/>
        </a:p>
      </dgm:t>
    </dgm:pt>
    <dgm:pt modelId="{A346D0D3-4A19-43F6-BAB8-AF3AF696322C}" type="sibTrans" cxnId="{E0BF72B0-E1B3-4799-B175-DB64B7F043CE}">
      <dgm:prSet/>
      <dgm:spPr/>
      <dgm:t>
        <a:bodyPr/>
        <a:lstStyle/>
        <a:p>
          <a:endParaRPr lang="en-US"/>
        </a:p>
      </dgm:t>
    </dgm:pt>
    <dgm:pt modelId="{12EB277B-93FD-49D4-A444-9C021FEE57A2}">
      <dgm:prSet phldrT="[Text]"/>
      <dgm:spPr>
        <a:blipFill rotWithShape="0">
          <a:blip xmlns:r="http://schemas.openxmlformats.org/officeDocument/2006/relationships" r:embed="rId1"/>
          <a:stretch>
            <a:fillRect/>
          </a:stretch>
        </a:blipFill>
      </dgm:spPr>
      <dgm:t>
        <a:bodyPr/>
        <a:lstStyle/>
        <a:p>
          <a:endParaRPr lang="en-US" dirty="0"/>
        </a:p>
      </dgm:t>
    </dgm:pt>
    <dgm:pt modelId="{92768916-62B7-4497-A97E-D55854E6A781}" type="parTrans" cxnId="{E7767559-7F38-48CD-A169-FDD257966692}">
      <dgm:prSet/>
      <dgm:spPr/>
      <dgm:t>
        <a:bodyPr/>
        <a:lstStyle/>
        <a:p>
          <a:endParaRPr lang="en-US"/>
        </a:p>
      </dgm:t>
    </dgm:pt>
    <dgm:pt modelId="{7D8190E2-399A-4AAD-BC87-A9ADCAD84668}" type="sibTrans" cxnId="{E7767559-7F38-48CD-A169-FDD257966692}">
      <dgm:prSet/>
      <dgm:spPr/>
      <dgm:t>
        <a:bodyPr/>
        <a:lstStyle/>
        <a:p>
          <a:endParaRPr lang="en-US"/>
        </a:p>
      </dgm:t>
    </dgm:pt>
    <dgm:pt modelId="{1CA24BF3-C624-432C-B6CF-AB2EE5C041AF}">
      <dgm:prSet phldrT="[Text]"/>
      <dgm:spPr/>
      <dgm:t>
        <a:bodyPr/>
        <a:lstStyle/>
        <a:p>
          <a:r>
            <a:rPr lang="en-US" b="1" dirty="0" smtClean="0">
              <a:solidFill>
                <a:schemeClr val="tx2"/>
              </a:solidFill>
              <a:effectLst>
                <a:outerShdw blurRad="38100" dist="38100" dir="2700000" algn="tl">
                  <a:srgbClr val="000000">
                    <a:alpha val="43137"/>
                  </a:srgbClr>
                </a:outerShdw>
              </a:effectLst>
            </a:rPr>
            <a:t>INTELLECTUAL PERSEVERANCE 13-15 </a:t>
          </a:r>
          <a:endParaRPr lang="en-US" b="1" dirty="0">
            <a:solidFill>
              <a:schemeClr val="tx2"/>
            </a:solidFill>
            <a:effectLst>
              <a:outerShdw blurRad="38100" dist="38100" dir="2700000" algn="tl">
                <a:srgbClr val="000000">
                  <a:alpha val="43137"/>
                </a:srgbClr>
              </a:outerShdw>
            </a:effectLst>
          </a:endParaRPr>
        </a:p>
      </dgm:t>
    </dgm:pt>
    <dgm:pt modelId="{7D22718D-65B4-4D11-9803-971E5968A9DA}" type="parTrans" cxnId="{06AA91B7-AA36-4422-9D8B-3B13EB35B6F5}">
      <dgm:prSet/>
      <dgm:spPr/>
      <dgm:t>
        <a:bodyPr/>
        <a:lstStyle/>
        <a:p>
          <a:endParaRPr lang="en-US"/>
        </a:p>
      </dgm:t>
    </dgm:pt>
    <dgm:pt modelId="{C233F7D1-B5C4-44C9-BE5E-A44556579216}" type="sibTrans" cxnId="{06AA91B7-AA36-4422-9D8B-3B13EB35B6F5}">
      <dgm:prSet/>
      <dgm:spPr/>
      <dgm:t>
        <a:bodyPr/>
        <a:lstStyle/>
        <a:p>
          <a:endParaRPr lang="en-US"/>
        </a:p>
      </dgm:t>
    </dgm:pt>
    <dgm:pt modelId="{2D6036F1-2378-403E-96B8-768FEEA4A15F}">
      <dgm:prSet phldrT="[Text]"/>
      <dgm:spPr>
        <a:blipFill rotWithShape="0">
          <a:blip xmlns:r="http://schemas.openxmlformats.org/officeDocument/2006/relationships" r:embed="rId2"/>
          <a:stretch>
            <a:fillRect/>
          </a:stretch>
        </a:blipFill>
      </dgm:spPr>
      <dgm:t>
        <a:bodyPr/>
        <a:lstStyle/>
        <a:p>
          <a:endParaRPr lang="en-US" dirty="0"/>
        </a:p>
      </dgm:t>
    </dgm:pt>
    <dgm:pt modelId="{24A35597-E859-45AD-AE0F-E79B5423F3C7}" type="parTrans" cxnId="{3386408A-DAC0-411F-A562-EEDA2722B1D8}">
      <dgm:prSet/>
      <dgm:spPr/>
      <dgm:t>
        <a:bodyPr/>
        <a:lstStyle/>
        <a:p>
          <a:endParaRPr lang="en-US"/>
        </a:p>
      </dgm:t>
    </dgm:pt>
    <dgm:pt modelId="{2986E9AB-F1DE-449D-89FB-E895A8DE14F2}" type="sibTrans" cxnId="{3386408A-DAC0-411F-A562-EEDA2722B1D8}">
      <dgm:prSet/>
      <dgm:spPr/>
      <dgm:t>
        <a:bodyPr/>
        <a:lstStyle/>
        <a:p>
          <a:endParaRPr lang="en-US"/>
        </a:p>
      </dgm:t>
    </dgm:pt>
    <dgm:pt modelId="{E20A374E-2DDE-429A-A787-6D94E1B9106B}">
      <dgm:prSet phldrT="[Text]"/>
      <dgm:spPr/>
      <dgm:t>
        <a:bodyPr/>
        <a:lstStyle/>
        <a:p>
          <a:r>
            <a:rPr lang="en-US" b="1" dirty="0" smtClean="0">
              <a:solidFill>
                <a:schemeClr val="tx2"/>
              </a:solidFill>
              <a:effectLst>
                <a:outerShdw blurRad="38100" dist="38100" dir="2700000" algn="tl">
                  <a:srgbClr val="000000">
                    <a:alpha val="43137"/>
                  </a:srgbClr>
                </a:outerShdw>
              </a:effectLst>
            </a:rPr>
            <a:t>SEEKING UNDERSTANDING 7-9</a:t>
          </a:r>
          <a:endParaRPr lang="en-US" b="1" dirty="0">
            <a:solidFill>
              <a:schemeClr val="tx2"/>
            </a:solidFill>
            <a:effectLst>
              <a:outerShdw blurRad="38100" dist="38100" dir="2700000" algn="tl">
                <a:srgbClr val="000000">
                  <a:alpha val="43137"/>
                </a:srgbClr>
              </a:outerShdw>
            </a:effectLst>
          </a:endParaRPr>
        </a:p>
      </dgm:t>
    </dgm:pt>
    <dgm:pt modelId="{6DADC071-BEF2-44BF-B27F-C7F76D95D28F}" type="parTrans" cxnId="{E1B6EFF6-5313-4ABF-B180-FAEFD3A4593A}">
      <dgm:prSet/>
      <dgm:spPr/>
      <dgm:t>
        <a:bodyPr/>
        <a:lstStyle/>
        <a:p>
          <a:endParaRPr lang="en-US"/>
        </a:p>
      </dgm:t>
    </dgm:pt>
    <dgm:pt modelId="{94CA7B43-10C2-4D0B-B6C9-31BA2B457AFE}" type="sibTrans" cxnId="{E1B6EFF6-5313-4ABF-B180-FAEFD3A4593A}">
      <dgm:prSet/>
      <dgm:spPr/>
      <dgm:t>
        <a:bodyPr/>
        <a:lstStyle/>
        <a:p>
          <a:endParaRPr lang="en-US"/>
        </a:p>
      </dgm:t>
    </dgm:pt>
    <dgm:pt modelId="{3A92815A-8ED6-4414-99CA-D20153EDD403}">
      <dgm:prSet phldrT="[Text]"/>
      <dgm:spPr>
        <a:blipFill rotWithShape="0">
          <a:blip xmlns:r="http://schemas.openxmlformats.org/officeDocument/2006/relationships" r:embed="rId3"/>
          <a:stretch>
            <a:fillRect/>
          </a:stretch>
        </a:blipFill>
      </dgm:spPr>
      <dgm:t>
        <a:bodyPr/>
        <a:lstStyle/>
        <a:p>
          <a:endParaRPr lang="en-US" dirty="0"/>
        </a:p>
      </dgm:t>
    </dgm:pt>
    <dgm:pt modelId="{DB80193A-3E9B-4E0E-95A8-06D018317F44}" type="sibTrans" cxnId="{2FD4B75F-CBDA-4B56-9520-6A84ECB1CB68}">
      <dgm:prSet/>
      <dgm:spPr/>
      <dgm:t>
        <a:bodyPr/>
        <a:lstStyle/>
        <a:p>
          <a:endParaRPr lang="en-US"/>
        </a:p>
      </dgm:t>
    </dgm:pt>
    <dgm:pt modelId="{BD2557F3-ED2D-419F-92CE-AA77E7002AAB}" type="parTrans" cxnId="{2FD4B75F-CBDA-4B56-9520-6A84ECB1CB68}">
      <dgm:prSet/>
      <dgm:spPr/>
      <dgm:t>
        <a:bodyPr/>
        <a:lstStyle/>
        <a:p>
          <a:endParaRPr lang="en-US"/>
        </a:p>
      </dgm:t>
    </dgm:pt>
    <dgm:pt modelId="{0990C485-6D0E-4980-8F63-5DBEB6C36338}" type="pres">
      <dgm:prSet presAssocID="{DBE1C1D0-21C1-4239-9C59-A185F545111C}" presName="theList" presStyleCnt="0">
        <dgm:presLayoutVars>
          <dgm:dir/>
          <dgm:animLvl val="lvl"/>
          <dgm:resizeHandles val="exact"/>
        </dgm:presLayoutVars>
      </dgm:prSet>
      <dgm:spPr/>
      <dgm:t>
        <a:bodyPr/>
        <a:lstStyle/>
        <a:p>
          <a:endParaRPr lang="en-US"/>
        </a:p>
      </dgm:t>
    </dgm:pt>
    <dgm:pt modelId="{74B3BD6F-2C65-4E7B-86E3-277EF1D10E94}" type="pres">
      <dgm:prSet presAssocID="{01AEFC4F-DEAC-4345-B13F-6C2492DDADD4}" presName="compNode" presStyleCnt="0"/>
      <dgm:spPr/>
    </dgm:pt>
    <dgm:pt modelId="{DA434547-44DF-4B52-AE20-2CB13C937E30}" type="pres">
      <dgm:prSet presAssocID="{01AEFC4F-DEAC-4345-B13F-6C2492DDADD4}" presName="aNode" presStyleLbl="bgShp" presStyleIdx="0" presStyleCnt="3"/>
      <dgm:spPr/>
      <dgm:t>
        <a:bodyPr/>
        <a:lstStyle/>
        <a:p>
          <a:endParaRPr lang="en-US"/>
        </a:p>
      </dgm:t>
    </dgm:pt>
    <dgm:pt modelId="{ED212FFD-BCB3-4FD1-990A-B0B55714A944}" type="pres">
      <dgm:prSet presAssocID="{01AEFC4F-DEAC-4345-B13F-6C2492DDADD4}" presName="textNode" presStyleLbl="bgShp" presStyleIdx="0" presStyleCnt="3"/>
      <dgm:spPr/>
      <dgm:t>
        <a:bodyPr/>
        <a:lstStyle/>
        <a:p>
          <a:endParaRPr lang="en-US"/>
        </a:p>
      </dgm:t>
    </dgm:pt>
    <dgm:pt modelId="{06ABF0F6-D8E6-4B3E-BFE7-A63AA71681DD}" type="pres">
      <dgm:prSet presAssocID="{01AEFC4F-DEAC-4345-B13F-6C2492DDADD4}" presName="compChildNode" presStyleCnt="0"/>
      <dgm:spPr/>
    </dgm:pt>
    <dgm:pt modelId="{3CE19E1E-3E41-4F28-841D-6A307827BEF0}" type="pres">
      <dgm:prSet presAssocID="{01AEFC4F-DEAC-4345-B13F-6C2492DDADD4}" presName="theInnerList" presStyleCnt="0"/>
      <dgm:spPr/>
    </dgm:pt>
    <dgm:pt modelId="{F63A6866-7477-423E-80B0-0C7E53D3D7A5}" type="pres">
      <dgm:prSet presAssocID="{12EB277B-93FD-49D4-A444-9C021FEE57A2}" presName="childNode" presStyleLbl="node1" presStyleIdx="0" presStyleCnt="3">
        <dgm:presLayoutVars>
          <dgm:bulletEnabled val="1"/>
        </dgm:presLayoutVars>
      </dgm:prSet>
      <dgm:spPr/>
      <dgm:t>
        <a:bodyPr/>
        <a:lstStyle/>
        <a:p>
          <a:endParaRPr lang="en-US"/>
        </a:p>
      </dgm:t>
    </dgm:pt>
    <dgm:pt modelId="{0FB6180C-A149-4232-AAAC-E7AC50BAA3B8}" type="pres">
      <dgm:prSet presAssocID="{01AEFC4F-DEAC-4345-B13F-6C2492DDADD4}" presName="aSpace" presStyleCnt="0"/>
      <dgm:spPr/>
    </dgm:pt>
    <dgm:pt modelId="{32C0EA3A-E711-4E80-83CE-92168ADFF0D4}" type="pres">
      <dgm:prSet presAssocID="{1CA24BF3-C624-432C-B6CF-AB2EE5C041AF}" presName="compNode" presStyleCnt="0"/>
      <dgm:spPr/>
    </dgm:pt>
    <dgm:pt modelId="{D0D1EF51-5D49-45C8-A7A8-53A3A3BAC909}" type="pres">
      <dgm:prSet presAssocID="{1CA24BF3-C624-432C-B6CF-AB2EE5C041AF}" presName="aNode" presStyleLbl="bgShp" presStyleIdx="1" presStyleCnt="3"/>
      <dgm:spPr/>
      <dgm:t>
        <a:bodyPr/>
        <a:lstStyle/>
        <a:p>
          <a:endParaRPr lang="en-US"/>
        </a:p>
      </dgm:t>
    </dgm:pt>
    <dgm:pt modelId="{F182692D-2237-4161-B6D4-0B3F15B2622B}" type="pres">
      <dgm:prSet presAssocID="{1CA24BF3-C624-432C-B6CF-AB2EE5C041AF}" presName="textNode" presStyleLbl="bgShp" presStyleIdx="1" presStyleCnt="3"/>
      <dgm:spPr/>
      <dgm:t>
        <a:bodyPr/>
        <a:lstStyle/>
        <a:p>
          <a:endParaRPr lang="en-US"/>
        </a:p>
      </dgm:t>
    </dgm:pt>
    <dgm:pt modelId="{080D9548-25BA-48E5-95B6-C6AD86898340}" type="pres">
      <dgm:prSet presAssocID="{1CA24BF3-C624-432C-B6CF-AB2EE5C041AF}" presName="compChildNode" presStyleCnt="0"/>
      <dgm:spPr/>
    </dgm:pt>
    <dgm:pt modelId="{DE4FD656-74CC-4F88-9827-2C550FA11761}" type="pres">
      <dgm:prSet presAssocID="{1CA24BF3-C624-432C-B6CF-AB2EE5C041AF}" presName="theInnerList" presStyleCnt="0"/>
      <dgm:spPr/>
    </dgm:pt>
    <dgm:pt modelId="{BB687199-648B-42D1-B2BB-0FE20CE96FCC}" type="pres">
      <dgm:prSet presAssocID="{2D6036F1-2378-403E-96B8-768FEEA4A15F}" presName="childNode" presStyleLbl="node1" presStyleIdx="1" presStyleCnt="3">
        <dgm:presLayoutVars>
          <dgm:bulletEnabled val="1"/>
        </dgm:presLayoutVars>
      </dgm:prSet>
      <dgm:spPr/>
      <dgm:t>
        <a:bodyPr/>
        <a:lstStyle/>
        <a:p>
          <a:endParaRPr lang="en-US"/>
        </a:p>
      </dgm:t>
    </dgm:pt>
    <dgm:pt modelId="{3254C1CC-355A-4A5C-BD5E-3888BE390B00}" type="pres">
      <dgm:prSet presAssocID="{1CA24BF3-C624-432C-B6CF-AB2EE5C041AF}" presName="aSpace" presStyleCnt="0"/>
      <dgm:spPr/>
    </dgm:pt>
    <dgm:pt modelId="{E94D377E-1E17-492B-9C2A-A9F846E3FBB3}" type="pres">
      <dgm:prSet presAssocID="{E20A374E-2DDE-429A-A787-6D94E1B9106B}" presName="compNode" presStyleCnt="0"/>
      <dgm:spPr/>
    </dgm:pt>
    <dgm:pt modelId="{8AE31483-CEB6-4E5A-9419-DD8AD53404DA}" type="pres">
      <dgm:prSet presAssocID="{E20A374E-2DDE-429A-A787-6D94E1B9106B}" presName="aNode" presStyleLbl="bgShp" presStyleIdx="2" presStyleCnt="3"/>
      <dgm:spPr/>
      <dgm:t>
        <a:bodyPr/>
        <a:lstStyle/>
        <a:p>
          <a:endParaRPr lang="en-US"/>
        </a:p>
      </dgm:t>
    </dgm:pt>
    <dgm:pt modelId="{FAEC7F1C-26C2-4D67-99D5-49F043CB352E}" type="pres">
      <dgm:prSet presAssocID="{E20A374E-2DDE-429A-A787-6D94E1B9106B}" presName="textNode" presStyleLbl="bgShp" presStyleIdx="2" presStyleCnt="3"/>
      <dgm:spPr/>
      <dgm:t>
        <a:bodyPr/>
        <a:lstStyle/>
        <a:p>
          <a:endParaRPr lang="en-US"/>
        </a:p>
      </dgm:t>
    </dgm:pt>
    <dgm:pt modelId="{E673896F-F80F-440C-9398-34DD96CD33E2}" type="pres">
      <dgm:prSet presAssocID="{E20A374E-2DDE-429A-A787-6D94E1B9106B}" presName="compChildNode" presStyleCnt="0"/>
      <dgm:spPr/>
    </dgm:pt>
    <dgm:pt modelId="{47445C4E-0AB3-4138-9F87-22F2A8232745}" type="pres">
      <dgm:prSet presAssocID="{E20A374E-2DDE-429A-A787-6D94E1B9106B}" presName="theInnerList" presStyleCnt="0"/>
      <dgm:spPr/>
    </dgm:pt>
    <dgm:pt modelId="{584C737B-46C3-4490-95BD-66689F56A823}" type="pres">
      <dgm:prSet presAssocID="{3A92815A-8ED6-4414-99CA-D20153EDD403}" presName="childNode" presStyleLbl="node1" presStyleIdx="2" presStyleCnt="3">
        <dgm:presLayoutVars>
          <dgm:bulletEnabled val="1"/>
        </dgm:presLayoutVars>
      </dgm:prSet>
      <dgm:spPr/>
      <dgm:t>
        <a:bodyPr/>
        <a:lstStyle/>
        <a:p>
          <a:endParaRPr lang="en-US"/>
        </a:p>
      </dgm:t>
    </dgm:pt>
  </dgm:ptLst>
  <dgm:cxnLst>
    <dgm:cxn modelId="{3386408A-DAC0-411F-A562-EEDA2722B1D8}" srcId="{1CA24BF3-C624-432C-B6CF-AB2EE5C041AF}" destId="{2D6036F1-2378-403E-96B8-768FEEA4A15F}" srcOrd="0" destOrd="0" parTransId="{24A35597-E859-45AD-AE0F-E79B5423F3C7}" sibTransId="{2986E9AB-F1DE-449D-89FB-E895A8DE14F2}"/>
    <dgm:cxn modelId="{3B52B8F1-A791-4487-9C18-5CC48E520696}" type="presOf" srcId="{E20A374E-2DDE-429A-A787-6D94E1B9106B}" destId="{8AE31483-CEB6-4E5A-9419-DD8AD53404DA}" srcOrd="0" destOrd="0" presId="urn:microsoft.com/office/officeart/2005/8/layout/lProcess2"/>
    <dgm:cxn modelId="{06AA91B7-AA36-4422-9D8B-3B13EB35B6F5}" srcId="{DBE1C1D0-21C1-4239-9C59-A185F545111C}" destId="{1CA24BF3-C624-432C-B6CF-AB2EE5C041AF}" srcOrd="1" destOrd="0" parTransId="{7D22718D-65B4-4D11-9803-971E5968A9DA}" sibTransId="{C233F7D1-B5C4-44C9-BE5E-A44556579216}"/>
    <dgm:cxn modelId="{69DF3C94-DC3D-4363-A5F7-83556220334C}" type="presOf" srcId="{E20A374E-2DDE-429A-A787-6D94E1B9106B}" destId="{FAEC7F1C-26C2-4D67-99D5-49F043CB352E}" srcOrd="1" destOrd="0" presId="urn:microsoft.com/office/officeart/2005/8/layout/lProcess2"/>
    <dgm:cxn modelId="{69470DDB-072A-4083-B113-695701709644}" type="presOf" srcId="{3A92815A-8ED6-4414-99CA-D20153EDD403}" destId="{584C737B-46C3-4490-95BD-66689F56A823}" srcOrd="0" destOrd="0" presId="urn:microsoft.com/office/officeart/2005/8/layout/lProcess2"/>
    <dgm:cxn modelId="{2FD4B75F-CBDA-4B56-9520-6A84ECB1CB68}" srcId="{E20A374E-2DDE-429A-A787-6D94E1B9106B}" destId="{3A92815A-8ED6-4414-99CA-D20153EDD403}" srcOrd="0" destOrd="0" parTransId="{BD2557F3-ED2D-419F-92CE-AA77E7002AAB}" sibTransId="{DB80193A-3E9B-4E0E-95A8-06D018317F44}"/>
    <dgm:cxn modelId="{E1B6EFF6-5313-4ABF-B180-FAEFD3A4593A}" srcId="{DBE1C1D0-21C1-4239-9C59-A185F545111C}" destId="{E20A374E-2DDE-429A-A787-6D94E1B9106B}" srcOrd="2" destOrd="0" parTransId="{6DADC071-BEF2-44BF-B27F-C7F76D95D28F}" sibTransId="{94CA7B43-10C2-4D0B-B6C9-31BA2B457AFE}"/>
    <dgm:cxn modelId="{9475EECB-6B88-4A84-934E-34ACBAEC444C}" type="presOf" srcId="{DBE1C1D0-21C1-4239-9C59-A185F545111C}" destId="{0990C485-6D0E-4980-8F63-5DBEB6C36338}" srcOrd="0" destOrd="0" presId="urn:microsoft.com/office/officeart/2005/8/layout/lProcess2"/>
    <dgm:cxn modelId="{BFC36F1D-AB6B-4843-AD22-B511090C6E75}" type="presOf" srcId="{1CA24BF3-C624-432C-B6CF-AB2EE5C041AF}" destId="{F182692D-2237-4161-B6D4-0B3F15B2622B}" srcOrd="1" destOrd="0" presId="urn:microsoft.com/office/officeart/2005/8/layout/lProcess2"/>
    <dgm:cxn modelId="{D7298356-CD1E-43DB-82DD-796520F3FD11}" type="presOf" srcId="{1CA24BF3-C624-432C-B6CF-AB2EE5C041AF}" destId="{D0D1EF51-5D49-45C8-A7A8-53A3A3BAC909}" srcOrd="0" destOrd="0" presId="urn:microsoft.com/office/officeart/2005/8/layout/lProcess2"/>
    <dgm:cxn modelId="{A17852CB-15F8-4C0D-86CE-6C0D6252F9E4}" type="presOf" srcId="{12EB277B-93FD-49D4-A444-9C021FEE57A2}" destId="{F63A6866-7477-423E-80B0-0C7E53D3D7A5}" srcOrd="0" destOrd="0" presId="urn:microsoft.com/office/officeart/2005/8/layout/lProcess2"/>
    <dgm:cxn modelId="{E3BB15CF-2028-4231-942C-225838C27760}" type="presOf" srcId="{2D6036F1-2378-403E-96B8-768FEEA4A15F}" destId="{BB687199-648B-42D1-B2BB-0FE20CE96FCC}" srcOrd="0" destOrd="0" presId="urn:microsoft.com/office/officeart/2005/8/layout/lProcess2"/>
    <dgm:cxn modelId="{E7767559-7F38-48CD-A169-FDD257966692}" srcId="{01AEFC4F-DEAC-4345-B13F-6C2492DDADD4}" destId="{12EB277B-93FD-49D4-A444-9C021FEE57A2}" srcOrd="0" destOrd="0" parTransId="{92768916-62B7-4497-A97E-D55854E6A781}" sibTransId="{7D8190E2-399A-4AAD-BC87-A9ADCAD84668}"/>
    <dgm:cxn modelId="{E0BF72B0-E1B3-4799-B175-DB64B7F043CE}" srcId="{DBE1C1D0-21C1-4239-9C59-A185F545111C}" destId="{01AEFC4F-DEAC-4345-B13F-6C2492DDADD4}" srcOrd="0" destOrd="0" parTransId="{FD7E7897-3D06-4DB2-B87A-BE6B58B0F789}" sibTransId="{A346D0D3-4A19-43F6-BAB8-AF3AF696322C}"/>
    <dgm:cxn modelId="{B0555C80-BD1E-45A0-96A9-CA45AAB3B661}" type="presOf" srcId="{01AEFC4F-DEAC-4345-B13F-6C2492DDADD4}" destId="{ED212FFD-BCB3-4FD1-990A-B0B55714A944}" srcOrd="1" destOrd="0" presId="urn:microsoft.com/office/officeart/2005/8/layout/lProcess2"/>
    <dgm:cxn modelId="{E78A0E5E-7912-4E96-A1E6-C985C0543D47}" type="presOf" srcId="{01AEFC4F-DEAC-4345-B13F-6C2492DDADD4}" destId="{DA434547-44DF-4B52-AE20-2CB13C937E30}" srcOrd="0" destOrd="0" presId="urn:microsoft.com/office/officeart/2005/8/layout/lProcess2"/>
    <dgm:cxn modelId="{7180D451-654C-4C46-9159-F0A69807C42E}" type="presParOf" srcId="{0990C485-6D0E-4980-8F63-5DBEB6C36338}" destId="{74B3BD6F-2C65-4E7B-86E3-277EF1D10E94}" srcOrd="0" destOrd="0" presId="urn:microsoft.com/office/officeart/2005/8/layout/lProcess2"/>
    <dgm:cxn modelId="{3FA71CE1-3232-41B5-89CC-20EB83577FAA}" type="presParOf" srcId="{74B3BD6F-2C65-4E7B-86E3-277EF1D10E94}" destId="{DA434547-44DF-4B52-AE20-2CB13C937E30}" srcOrd="0" destOrd="0" presId="urn:microsoft.com/office/officeart/2005/8/layout/lProcess2"/>
    <dgm:cxn modelId="{81C48DE6-89E7-4E4B-ADB9-BB2A470DE3A8}" type="presParOf" srcId="{74B3BD6F-2C65-4E7B-86E3-277EF1D10E94}" destId="{ED212FFD-BCB3-4FD1-990A-B0B55714A944}" srcOrd="1" destOrd="0" presId="urn:microsoft.com/office/officeart/2005/8/layout/lProcess2"/>
    <dgm:cxn modelId="{77245A21-17CE-4217-B5E1-0309CD23AFA1}" type="presParOf" srcId="{74B3BD6F-2C65-4E7B-86E3-277EF1D10E94}" destId="{06ABF0F6-D8E6-4B3E-BFE7-A63AA71681DD}" srcOrd="2" destOrd="0" presId="urn:microsoft.com/office/officeart/2005/8/layout/lProcess2"/>
    <dgm:cxn modelId="{16293EDF-94A3-4F2A-8BD0-F369BFCA2491}" type="presParOf" srcId="{06ABF0F6-D8E6-4B3E-BFE7-A63AA71681DD}" destId="{3CE19E1E-3E41-4F28-841D-6A307827BEF0}" srcOrd="0" destOrd="0" presId="urn:microsoft.com/office/officeart/2005/8/layout/lProcess2"/>
    <dgm:cxn modelId="{1A7D506D-AB2B-4D99-BABC-6FF2F1A8C741}" type="presParOf" srcId="{3CE19E1E-3E41-4F28-841D-6A307827BEF0}" destId="{F63A6866-7477-423E-80B0-0C7E53D3D7A5}" srcOrd="0" destOrd="0" presId="urn:microsoft.com/office/officeart/2005/8/layout/lProcess2"/>
    <dgm:cxn modelId="{4CF3EFCE-7BA0-4358-A6B1-BFF10E83DA2A}" type="presParOf" srcId="{0990C485-6D0E-4980-8F63-5DBEB6C36338}" destId="{0FB6180C-A149-4232-AAAC-E7AC50BAA3B8}" srcOrd="1" destOrd="0" presId="urn:microsoft.com/office/officeart/2005/8/layout/lProcess2"/>
    <dgm:cxn modelId="{1917C299-CE41-43C8-8DC6-A9343641020D}" type="presParOf" srcId="{0990C485-6D0E-4980-8F63-5DBEB6C36338}" destId="{32C0EA3A-E711-4E80-83CE-92168ADFF0D4}" srcOrd="2" destOrd="0" presId="urn:microsoft.com/office/officeart/2005/8/layout/lProcess2"/>
    <dgm:cxn modelId="{65517FD2-54D1-46CE-869C-AC8B0FF1F976}" type="presParOf" srcId="{32C0EA3A-E711-4E80-83CE-92168ADFF0D4}" destId="{D0D1EF51-5D49-45C8-A7A8-53A3A3BAC909}" srcOrd="0" destOrd="0" presId="urn:microsoft.com/office/officeart/2005/8/layout/lProcess2"/>
    <dgm:cxn modelId="{BE4D20C7-8BCA-401D-973E-ADB49C5EFFB1}" type="presParOf" srcId="{32C0EA3A-E711-4E80-83CE-92168ADFF0D4}" destId="{F182692D-2237-4161-B6D4-0B3F15B2622B}" srcOrd="1" destOrd="0" presId="urn:microsoft.com/office/officeart/2005/8/layout/lProcess2"/>
    <dgm:cxn modelId="{3A4A9B4F-4A08-43B1-AB47-6A253E9A32AC}" type="presParOf" srcId="{32C0EA3A-E711-4E80-83CE-92168ADFF0D4}" destId="{080D9548-25BA-48E5-95B6-C6AD86898340}" srcOrd="2" destOrd="0" presId="urn:microsoft.com/office/officeart/2005/8/layout/lProcess2"/>
    <dgm:cxn modelId="{5417430F-98D1-4C01-BF3F-C2829443DEFC}" type="presParOf" srcId="{080D9548-25BA-48E5-95B6-C6AD86898340}" destId="{DE4FD656-74CC-4F88-9827-2C550FA11761}" srcOrd="0" destOrd="0" presId="urn:microsoft.com/office/officeart/2005/8/layout/lProcess2"/>
    <dgm:cxn modelId="{7D8DC9D9-57B4-4025-85B2-0A01A97BDB30}" type="presParOf" srcId="{DE4FD656-74CC-4F88-9827-2C550FA11761}" destId="{BB687199-648B-42D1-B2BB-0FE20CE96FCC}" srcOrd="0" destOrd="0" presId="urn:microsoft.com/office/officeart/2005/8/layout/lProcess2"/>
    <dgm:cxn modelId="{09E5259F-854B-448D-A64F-3B49BD9A32B4}" type="presParOf" srcId="{0990C485-6D0E-4980-8F63-5DBEB6C36338}" destId="{3254C1CC-355A-4A5C-BD5E-3888BE390B00}" srcOrd="3" destOrd="0" presId="urn:microsoft.com/office/officeart/2005/8/layout/lProcess2"/>
    <dgm:cxn modelId="{2447BF89-81CB-427B-9237-615C8C2A5CCC}" type="presParOf" srcId="{0990C485-6D0E-4980-8F63-5DBEB6C36338}" destId="{E94D377E-1E17-492B-9C2A-A9F846E3FBB3}" srcOrd="4" destOrd="0" presId="urn:microsoft.com/office/officeart/2005/8/layout/lProcess2"/>
    <dgm:cxn modelId="{F2E82C28-041D-4D9D-8A9B-D15ABFFBC6F2}" type="presParOf" srcId="{E94D377E-1E17-492B-9C2A-A9F846E3FBB3}" destId="{8AE31483-CEB6-4E5A-9419-DD8AD53404DA}" srcOrd="0" destOrd="0" presId="urn:microsoft.com/office/officeart/2005/8/layout/lProcess2"/>
    <dgm:cxn modelId="{2882D050-2705-45B1-974E-75C2A3C37F14}" type="presParOf" srcId="{E94D377E-1E17-492B-9C2A-A9F846E3FBB3}" destId="{FAEC7F1C-26C2-4D67-99D5-49F043CB352E}" srcOrd="1" destOrd="0" presId="urn:microsoft.com/office/officeart/2005/8/layout/lProcess2"/>
    <dgm:cxn modelId="{882AE8B1-CC8F-4ACA-9AF3-56C187189457}" type="presParOf" srcId="{E94D377E-1E17-492B-9C2A-A9F846E3FBB3}" destId="{E673896F-F80F-440C-9398-34DD96CD33E2}" srcOrd="2" destOrd="0" presId="urn:microsoft.com/office/officeart/2005/8/layout/lProcess2"/>
    <dgm:cxn modelId="{69C10D6C-BFB7-4168-99AA-24CD0E7F7E67}" type="presParOf" srcId="{E673896F-F80F-440C-9398-34DD96CD33E2}" destId="{47445C4E-0AB3-4138-9F87-22F2A8232745}" srcOrd="0" destOrd="0" presId="urn:microsoft.com/office/officeart/2005/8/layout/lProcess2"/>
    <dgm:cxn modelId="{4ACBFED5-F338-4A18-ACC9-27AEA2E28F28}" type="presParOf" srcId="{47445C4E-0AB3-4138-9F87-22F2A8232745}" destId="{584C737B-46C3-4490-95BD-66689F56A823}" srcOrd="0"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BE1C1D0-21C1-4239-9C59-A185F545111C}"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US"/>
        </a:p>
      </dgm:t>
    </dgm:pt>
    <dgm:pt modelId="{01AEFC4F-DEAC-4345-B13F-6C2492DDADD4}">
      <dgm:prSet phldrT="[Text]"/>
      <dgm:spPr/>
      <dgm:t>
        <a:bodyPr/>
        <a:lstStyle/>
        <a:p>
          <a:r>
            <a:rPr lang="en-US" b="1" dirty="0" smtClean="0">
              <a:solidFill>
                <a:schemeClr val="tx2"/>
              </a:solidFill>
              <a:effectLst>
                <a:outerShdw blurRad="38100" dist="38100" dir="2700000" algn="tl">
                  <a:srgbClr val="000000">
                    <a:alpha val="43137"/>
                  </a:srgbClr>
                </a:outerShdw>
              </a:effectLst>
            </a:rPr>
            <a:t>REFLECTION 4-6</a:t>
          </a:r>
          <a:endParaRPr lang="en-US" b="1" dirty="0">
            <a:solidFill>
              <a:schemeClr val="tx2"/>
            </a:solidFill>
            <a:effectLst>
              <a:outerShdw blurRad="38100" dist="38100" dir="2700000" algn="tl">
                <a:srgbClr val="000000">
                  <a:alpha val="43137"/>
                </a:srgbClr>
              </a:outerShdw>
            </a:effectLst>
          </a:endParaRPr>
        </a:p>
      </dgm:t>
    </dgm:pt>
    <dgm:pt modelId="{FD7E7897-3D06-4DB2-B87A-BE6B58B0F789}" type="parTrans" cxnId="{E0BF72B0-E1B3-4799-B175-DB64B7F043CE}">
      <dgm:prSet/>
      <dgm:spPr/>
      <dgm:t>
        <a:bodyPr/>
        <a:lstStyle/>
        <a:p>
          <a:endParaRPr lang="en-US"/>
        </a:p>
      </dgm:t>
    </dgm:pt>
    <dgm:pt modelId="{A346D0D3-4A19-43F6-BAB8-AF3AF696322C}" type="sibTrans" cxnId="{E0BF72B0-E1B3-4799-B175-DB64B7F043CE}">
      <dgm:prSet/>
      <dgm:spPr/>
      <dgm:t>
        <a:bodyPr/>
        <a:lstStyle/>
        <a:p>
          <a:endParaRPr lang="en-US"/>
        </a:p>
      </dgm:t>
    </dgm:pt>
    <dgm:pt modelId="{B76337E2-3341-487B-989C-FBDFDD3716FD}">
      <dgm:prSet phldrT="[Text]"/>
      <dgm:spPr>
        <a:blipFill rotWithShape="0">
          <a:blip xmlns:r="http://schemas.openxmlformats.org/officeDocument/2006/relationships" r:embed="rId1"/>
          <a:stretch>
            <a:fillRect/>
          </a:stretch>
        </a:blipFill>
      </dgm:spPr>
      <dgm:t>
        <a:bodyPr/>
        <a:lstStyle/>
        <a:p>
          <a:endParaRPr lang="en-US" dirty="0"/>
        </a:p>
      </dgm:t>
    </dgm:pt>
    <dgm:pt modelId="{161FABA5-AD8B-482F-9B97-89DB448306C4}" type="parTrans" cxnId="{3D36C352-46F7-4DAA-AF79-A1413222FA5B}">
      <dgm:prSet/>
      <dgm:spPr/>
      <dgm:t>
        <a:bodyPr/>
        <a:lstStyle/>
        <a:p>
          <a:endParaRPr lang="en-US"/>
        </a:p>
      </dgm:t>
    </dgm:pt>
    <dgm:pt modelId="{F8393749-24A6-469D-B8BE-D80E5E560866}" type="sibTrans" cxnId="{3D36C352-46F7-4DAA-AF79-A1413222FA5B}">
      <dgm:prSet/>
      <dgm:spPr/>
      <dgm:t>
        <a:bodyPr/>
        <a:lstStyle/>
        <a:p>
          <a:endParaRPr lang="en-US"/>
        </a:p>
      </dgm:t>
    </dgm:pt>
    <dgm:pt modelId="{1CA24BF3-C624-432C-B6CF-AB2EE5C041AF}">
      <dgm:prSet phldrT="[Text]"/>
      <dgm:spPr/>
      <dgm:t>
        <a:bodyPr/>
        <a:lstStyle/>
        <a:p>
          <a:r>
            <a:rPr lang="en-US" b="1" dirty="0" smtClean="0">
              <a:solidFill>
                <a:schemeClr val="tx2"/>
              </a:solidFill>
              <a:effectLst>
                <a:outerShdw blurRad="38100" dist="38100" dir="2700000" algn="tl">
                  <a:srgbClr val="000000">
                    <a:alpha val="43137"/>
                  </a:srgbClr>
                </a:outerShdw>
              </a:effectLst>
            </a:rPr>
            <a:t>COLLEGIALITY 16-18</a:t>
          </a:r>
          <a:endParaRPr lang="en-US" b="1" dirty="0">
            <a:solidFill>
              <a:schemeClr val="tx2"/>
            </a:solidFill>
            <a:effectLst>
              <a:outerShdw blurRad="38100" dist="38100" dir="2700000" algn="tl">
                <a:srgbClr val="000000">
                  <a:alpha val="43137"/>
                </a:srgbClr>
              </a:outerShdw>
            </a:effectLst>
          </a:endParaRPr>
        </a:p>
      </dgm:t>
    </dgm:pt>
    <dgm:pt modelId="{7D22718D-65B4-4D11-9803-971E5968A9DA}" type="parTrans" cxnId="{06AA91B7-AA36-4422-9D8B-3B13EB35B6F5}">
      <dgm:prSet/>
      <dgm:spPr/>
      <dgm:t>
        <a:bodyPr/>
        <a:lstStyle/>
        <a:p>
          <a:endParaRPr lang="en-US"/>
        </a:p>
      </dgm:t>
    </dgm:pt>
    <dgm:pt modelId="{C233F7D1-B5C4-44C9-BE5E-A44556579216}" type="sibTrans" cxnId="{06AA91B7-AA36-4422-9D8B-3B13EB35B6F5}">
      <dgm:prSet/>
      <dgm:spPr/>
      <dgm:t>
        <a:bodyPr/>
        <a:lstStyle/>
        <a:p>
          <a:endParaRPr lang="en-US"/>
        </a:p>
      </dgm:t>
    </dgm:pt>
    <dgm:pt modelId="{DD758B19-6546-485C-9665-1CC3E30FD5C9}">
      <dgm:prSet phldrT="[Text]"/>
      <dgm:spPr>
        <a:blipFill rotWithShape="0">
          <a:blip xmlns:r="http://schemas.openxmlformats.org/officeDocument/2006/relationships" r:embed="rId2"/>
          <a:stretch>
            <a:fillRect/>
          </a:stretch>
        </a:blipFill>
      </dgm:spPr>
      <dgm:t>
        <a:bodyPr/>
        <a:lstStyle/>
        <a:p>
          <a:endParaRPr lang="en-US" dirty="0"/>
        </a:p>
      </dgm:t>
    </dgm:pt>
    <dgm:pt modelId="{AE3FBD62-748B-48BA-94EA-C6DB5BCEEB7F}" type="parTrans" cxnId="{7E9049ED-03A6-4855-ADE2-496CC4B89886}">
      <dgm:prSet/>
      <dgm:spPr/>
      <dgm:t>
        <a:bodyPr/>
        <a:lstStyle/>
        <a:p>
          <a:endParaRPr lang="en-US"/>
        </a:p>
      </dgm:t>
    </dgm:pt>
    <dgm:pt modelId="{B21AFBF9-0A6C-4584-A54A-1E251530FB49}" type="sibTrans" cxnId="{7E9049ED-03A6-4855-ADE2-496CC4B89886}">
      <dgm:prSet/>
      <dgm:spPr/>
      <dgm:t>
        <a:bodyPr/>
        <a:lstStyle/>
        <a:p>
          <a:endParaRPr lang="en-US"/>
        </a:p>
      </dgm:t>
    </dgm:pt>
    <dgm:pt modelId="{E20A374E-2DDE-429A-A787-6D94E1B9106B}">
      <dgm:prSet phldrT="[Text]"/>
      <dgm:spPr/>
      <dgm:t>
        <a:bodyPr/>
        <a:lstStyle/>
        <a:p>
          <a:r>
            <a:rPr lang="en-US" b="1" dirty="0" smtClean="0">
              <a:solidFill>
                <a:schemeClr val="tx2"/>
              </a:solidFill>
              <a:effectLst>
                <a:outerShdw blurRad="38100" dist="38100" dir="2700000" algn="tl">
                  <a:srgbClr val="000000">
                    <a:alpha val="43137"/>
                  </a:srgbClr>
                </a:outerShdw>
              </a:effectLst>
            </a:rPr>
            <a:t>SHARED EXPERTISE 10-12</a:t>
          </a:r>
          <a:endParaRPr lang="en-US" b="1" dirty="0">
            <a:solidFill>
              <a:schemeClr val="tx2"/>
            </a:solidFill>
            <a:effectLst>
              <a:outerShdw blurRad="38100" dist="38100" dir="2700000" algn="tl">
                <a:srgbClr val="000000">
                  <a:alpha val="43137"/>
                </a:srgbClr>
              </a:outerShdw>
            </a:effectLst>
          </a:endParaRPr>
        </a:p>
      </dgm:t>
    </dgm:pt>
    <dgm:pt modelId="{6DADC071-BEF2-44BF-B27F-C7F76D95D28F}" type="parTrans" cxnId="{E1B6EFF6-5313-4ABF-B180-FAEFD3A4593A}">
      <dgm:prSet/>
      <dgm:spPr/>
      <dgm:t>
        <a:bodyPr/>
        <a:lstStyle/>
        <a:p>
          <a:endParaRPr lang="en-US"/>
        </a:p>
      </dgm:t>
    </dgm:pt>
    <dgm:pt modelId="{94CA7B43-10C2-4D0B-B6C9-31BA2B457AFE}" type="sibTrans" cxnId="{E1B6EFF6-5313-4ABF-B180-FAEFD3A4593A}">
      <dgm:prSet/>
      <dgm:spPr/>
      <dgm:t>
        <a:bodyPr/>
        <a:lstStyle/>
        <a:p>
          <a:endParaRPr lang="en-US"/>
        </a:p>
      </dgm:t>
    </dgm:pt>
    <dgm:pt modelId="{87D7EDBF-BD98-40F6-8E34-BC2E2569F46A}">
      <dgm:prSet phldrT="[Text]"/>
      <dgm:spPr>
        <a:blipFill rotWithShape="0">
          <a:blip xmlns:r="http://schemas.openxmlformats.org/officeDocument/2006/relationships" r:embed="rId3"/>
          <a:stretch>
            <a:fillRect/>
          </a:stretch>
        </a:blipFill>
      </dgm:spPr>
      <dgm:t>
        <a:bodyPr/>
        <a:lstStyle/>
        <a:p>
          <a:endParaRPr lang="en-US" dirty="0"/>
        </a:p>
      </dgm:t>
    </dgm:pt>
    <dgm:pt modelId="{4D61BD7F-BD96-4C2A-BD9D-1370B6DACC4E}" type="parTrans" cxnId="{2D6EE5BE-F32D-4CE1-A2F6-17FD6F7146F5}">
      <dgm:prSet/>
      <dgm:spPr/>
      <dgm:t>
        <a:bodyPr/>
        <a:lstStyle/>
        <a:p>
          <a:endParaRPr lang="en-US"/>
        </a:p>
      </dgm:t>
    </dgm:pt>
    <dgm:pt modelId="{947461F5-BE26-43A1-8C26-9E9BC104A750}" type="sibTrans" cxnId="{2D6EE5BE-F32D-4CE1-A2F6-17FD6F7146F5}">
      <dgm:prSet/>
      <dgm:spPr/>
      <dgm:t>
        <a:bodyPr/>
        <a:lstStyle/>
        <a:p>
          <a:endParaRPr lang="en-US"/>
        </a:p>
      </dgm:t>
    </dgm:pt>
    <dgm:pt modelId="{0990C485-6D0E-4980-8F63-5DBEB6C36338}" type="pres">
      <dgm:prSet presAssocID="{DBE1C1D0-21C1-4239-9C59-A185F545111C}" presName="theList" presStyleCnt="0">
        <dgm:presLayoutVars>
          <dgm:dir/>
          <dgm:animLvl val="lvl"/>
          <dgm:resizeHandles val="exact"/>
        </dgm:presLayoutVars>
      </dgm:prSet>
      <dgm:spPr/>
      <dgm:t>
        <a:bodyPr/>
        <a:lstStyle/>
        <a:p>
          <a:endParaRPr lang="en-US"/>
        </a:p>
      </dgm:t>
    </dgm:pt>
    <dgm:pt modelId="{74B3BD6F-2C65-4E7B-86E3-277EF1D10E94}" type="pres">
      <dgm:prSet presAssocID="{01AEFC4F-DEAC-4345-B13F-6C2492DDADD4}" presName="compNode" presStyleCnt="0"/>
      <dgm:spPr/>
    </dgm:pt>
    <dgm:pt modelId="{DA434547-44DF-4B52-AE20-2CB13C937E30}" type="pres">
      <dgm:prSet presAssocID="{01AEFC4F-DEAC-4345-B13F-6C2492DDADD4}" presName="aNode" presStyleLbl="bgShp" presStyleIdx="0" presStyleCnt="3"/>
      <dgm:spPr/>
      <dgm:t>
        <a:bodyPr/>
        <a:lstStyle/>
        <a:p>
          <a:endParaRPr lang="en-US"/>
        </a:p>
      </dgm:t>
    </dgm:pt>
    <dgm:pt modelId="{ED212FFD-BCB3-4FD1-990A-B0B55714A944}" type="pres">
      <dgm:prSet presAssocID="{01AEFC4F-DEAC-4345-B13F-6C2492DDADD4}" presName="textNode" presStyleLbl="bgShp" presStyleIdx="0" presStyleCnt="3"/>
      <dgm:spPr/>
      <dgm:t>
        <a:bodyPr/>
        <a:lstStyle/>
        <a:p>
          <a:endParaRPr lang="en-US"/>
        </a:p>
      </dgm:t>
    </dgm:pt>
    <dgm:pt modelId="{06ABF0F6-D8E6-4B3E-BFE7-A63AA71681DD}" type="pres">
      <dgm:prSet presAssocID="{01AEFC4F-DEAC-4345-B13F-6C2492DDADD4}" presName="compChildNode" presStyleCnt="0"/>
      <dgm:spPr/>
    </dgm:pt>
    <dgm:pt modelId="{3CE19E1E-3E41-4F28-841D-6A307827BEF0}" type="pres">
      <dgm:prSet presAssocID="{01AEFC4F-DEAC-4345-B13F-6C2492DDADD4}" presName="theInnerList" presStyleCnt="0"/>
      <dgm:spPr/>
    </dgm:pt>
    <dgm:pt modelId="{00BA0D68-4642-4E40-AEB7-B5CA0488212E}" type="pres">
      <dgm:prSet presAssocID="{B76337E2-3341-487B-989C-FBDFDD3716FD}" presName="childNode" presStyleLbl="node1" presStyleIdx="0" presStyleCnt="3">
        <dgm:presLayoutVars>
          <dgm:bulletEnabled val="1"/>
        </dgm:presLayoutVars>
      </dgm:prSet>
      <dgm:spPr/>
      <dgm:t>
        <a:bodyPr/>
        <a:lstStyle/>
        <a:p>
          <a:endParaRPr lang="en-US"/>
        </a:p>
      </dgm:t>
    </dgm:pt>
    <dgm:pt modelId="{0FB6180C-A149-4232-AAAC-E7AC50BAA3B8}" type="pres">
      <dgm:prSet presAssocID="{01AEFC4F-DEAC-4345-B13F-6C2492DDADD4}" presName="aSpace" presStyleCnt="0"/>
      <dgm:spPr/>
    </dgm:pt>
    <dgm:pt modelId="{32C0EA3A-E711-4E80-83CE-92168ADFF0D4}" type="pres">
      <dgm:prSet presAssocID="{1CA24BF3-C624-432C-B6CF-AB2EE5C041AF}" presName="compNode" presStyleCnt="0"/>
      <dgm:spPr/>
    </dgm:pt>
    <dgm:pt modelId="{D0D1EF51-5D49-45C8-A7A8-53A3A3BAC909}" type="pres">
      <dgm:prSet presAssocID="{1CA24BF3-C624-432C-B6CF-AB2EE5C041AF}" presName="aNode" presStyleLbl="bgShp" presStyleIdx="1" presStyleCnt="3"/>
      <dgm:spPr/>
      <dgm:t>
        <a:bodyPr/>
        <a:lstStyle/>
        <a:p>
          <a:endParaRPr lang="en-US"/>
        </a:p>
      </dgm:t>
    </dgm:pt>
    <dgm:pt modelId="{F182692D-2237-4161-B6D4-0B3F15B2622B}" type="pres">
      <dgm:prSet presAssocID="{1CA24BF3-C624-432C-B6CF-AB2EE5C041AF}" presName="textNode" presStyleLbl="bgShp" presStyleIdx="1" presStyleCnt="3"/>
      <dgm:spPr/>
      <dgm:t>
        <a:bodyPr/>
        <a:lstStyle/>
        <a:p>
          <a:endParaRPr lang="en-US"/>
        </a:p>
      </dgm:t>
    </dgm:pt>
    <dgm:pt modelId="{080D9548-25BA-48E5-95B6-C6AD86898340}" type="pres">
      <dgm:prSet presAssocID="{1CA24BF3-C624-432C-B6CF-AB2EE5C041AF}" presName="compChildNode" presStyleCnt="0"/>
      <dgm:spPr/>
    </dgm:pt>
    <dgm:pt modelId="{DE4FD656-74CC-4F88-9827-2C550FA11761}" type="pres">
      <dgm:prSet presAssocID="{1CA24BF3-C624-432C-B6CF-AB2EE5C041AF}" presName="theInnerList" presStyleCnt="0"/>
      <dgm:spPr/>
    </dgm:pt>
    <dgm:pt modelId="{36944DE5-5A83-4F1A-944F-679FF9FD85B3}" type="pres">
      <dgm:prSet presAssocID="{DD758B19-6546-485C-9665-1CC3E30FD5C9}" presName="childNode" presStyleLbl="node1" presStyleIdx="1" presStyleCnt="3">
        <dgm:presLayoutVars>
          <dgm:bulletEnabled val="1"/>
        </dgm:presLayoutVars>
      </dgm:prSet>
      <dgm:spPr/>
      <dgm:t>
        <a:bodyPr/>
        <a:lstStyle/>
        <a:p>
          <a:endParaRPr lang="en-US"/>
        </a:p>
      </dgm:t>
    </dgm:pt>
    <dgm:pt modelId="{3254C1CC-355A-4A5C-BD5E-3888BE390B00}" type="pres">
      <dgm:prSet presAssocID="{1CA24BF3-C624-432C-B6CF-AB2EE5C041AF}" presName="aSpace" presStyleCnt="0"/>
      <dgm:spPr/>
    </dgm:pt>
    <dgm:pt modelId="{E94D377E-1E17-492B-9C2A-A9F846E3FBB3}" type="pres">
      <dgm:prSet presAssocID="{E20A374E-2DDE-429A-A787-6D94E1B9106B}" presName="compNode" presStyleCnt="0"/>
      <dgm:spPr/>
    </dgm:pt>
    <dgm:pt modelId="{8AE31483-CEB6-4E5A-9419-DD8AD53404DA}" type="pres">
      <dgm:prSet presAssocID="{E20A374E-2DDE-429A-A787-6D94E1B9106B}" presName="aNode" presStyleLbl="bgShp" presStyleIdx="2" presStyleCnt="3"/>
      <dgm:spPr/>
      <dgm:t>
        <a:bodyPr/>
        <a:lstStyle/>
        <a:p>
          <a:endParaRPr lang="en-US"/>
        </a:p>
      </dgm:t>
    </dgm:pt>
    <dgm:pt modelId="{FAEC7F1C-26C2-4D67-99D5-49F043CB352E}" type="pres">
      <dgm:prSet presAssocID="{E20A374E-2DDE-429A-A787-6D94E1B9106B}" presName="textNode" presStyleLbl="bgShp" presStyleIdx="2" presStyleCnt="3"/>
      <dgm:spPr/>
      <dgm:t>
        <a:bodyPr/>
        <a:lstStyle/>
        <a:p>
          <a:endParaRPr lang="en-US"/>
        </a:p>
      </dgm:t>
    </dgm:pt>
    <dgm:pt modelId="{E673896F-F80F-440C-9398-34DD96CD33E2}" type="pres">
      <dgm:prSet presAssocID="{E20A374E-2DDE-429A-A787-6D94E1B9106B}" presName="compChildNode" presStyleCnt="0"/>
      <dgm:spPr/>
    </dgm:pt>
    <dgm:pt modelId="{47445C4E-0AB3-4138-9F87-22F2A8232745}" type="pres">
      <dgm:prSet presAssocID="{E20A374E-2DDE-429A-A787-6D94E1B9106B}" presName="theInnerList" presStyleCnt="0"/>
      <dgm:spPr/>
    </dgm:pt>
    <dgm:pt modelId="{0C8D9730-45FA-47A4-97FE-D555944D8D81}" type="pres">
      <dgm:prSet presAssocID="{87D7EDBF-BD98-40F6-8E34-BC2E2569F46A}" presName="childNode" presStyleLbl="node1" presStyleIdx="2" presStyleCnt="3">
        <dgm:presLayoutVars>
          <dgm:bulletEnabled val="1"/>
        </dgm:presLayoutVars>
      </dgm:prSet>
      <dgm:spPr/>
      <dgm:t>
        <a:bodyPr/>
        <a:lstStyle/>
        <a:p>
          <a:endParaRPr lang="en-US"/>
        </a:p>
      </dgm:t>
    </dgm:pt>
  </dgm:ptLst>
  <dgm:cxnLst>
    <dgm:cxn modelId="{99C23F3B-A786-4F73-AF78-57C0D01A3ECE}" type="presOf" srcId="{E20A374E-2DDE-429A-A787-6D94E1B9106B}" destId="{8AE31483-CEB6-4E5A-9419-DD8AD53404DA}" srcOrd="0" destOrd="0" presId="urn:microsoft.com/office/officeart/2005/8/layout/lProcess2"/>
    <dgm:cxn modelId="{7E9049ED-03A6-4855-ADE2-496CC4B89886}" srcId="{1CA24BF3-C624-432C-B6CF-AB2EE5C041AF}" destId="{DD758B19-6546-485C-9665-1CC3E30FD5C9}" srcOrd="0" destOrd="0" parTransId="{AE3FBD62-748B-48BA-94EA-C6DB5BCEEB7F}" sibTransId="{B21AFBF9-0A6C-4584-A54A-1E251530FB49}"/>
    <dgm:cxn modelId="{468ACF52-19C4-48EE-B9E6-922C96E5C605}" type="presOf" srcId="{B76337E2-3341-487B-989C-FBDFDD3716FD}" destId="{00BA0D68-4642-4E40-AEB7-B5CA0488212E}" srcOrd="0" destOrd="0" presId="urn:microsoft.com/office/officeart/2005/8/layout/lProcess2"/>
    <dgm:cxn modelId="{CB97C3FF-96F6-4DD0-A598-781C0B393BA3}" type="presOf" srcId="{01AEFC4F-DEAC-4345-B13F-6C2492DDADD4}" destId="{DA434547-44DF-4B52-AE20-2CB13C937E30}" srcOrd="0" destOrd="0" presId="urn:microsoft.com/office/officeart/2005/8/layout/lProcess2"/>
    <dgm:cxn modelId="{A8C459E6-9FF7-43FE-A30D-B76725B871C3}" type="presOf" srcId="{01AEFC4F-DEAC-4345-B13F-6C2492DDADD4}" destId="{ED212FFD-BCB3-4FD1-990A-B0B55714A944}" srcOrd="1" destOrd="0" presId="urn:microsoft.com/office/officeart/2005/8/layout/lProcess2"/>
    <dgm:cxn modelId="{06AA91B7-AA36-4422-9D8B-3B13EB35B6F5}" srcId="{DBE1C1D0-21C1-4239-9C59-A185F545111C}" destId="{1CA24BF3-C624-432C-B6CF-AB2EE5C041AF}" srcOrd="1" destOrd="0" parTransId="{7D22718D-65B4-4D11-9803-971E5968A9DA}" sibTransId="{C233F7D1-B5C4-44C9-BE5E-A44556579216}"/>
    <dgm:cxn modelId="{ABBB3DEB-3400-4108-8FBD-72470BA807DE}" type="presOf" srcId="{1CA24BF3-C624-432C-B6CF-AB2EE5C041AF}" destId="{D0D1EF51-5D49-45C8-A7A8-53A3A3BAC909}" srcOrd="0" destOrd="0" presId="urn:microsoft.com/office/officeart/2005/8/layout/lProcess2"/>
    <dgm:cxn modelId="{7712A2E1-236B-46F2-BC54-822A13035AA3}" type="presOf" srcId="{DBE1C1D0-21C1-4239-9C59-A185F545111C}" destId="{0990C485-6D0E-4980-8F63-5DBEB6C36338}" srcOrd="0" destOrd="0" presId="urn:microsoft.com/office/officeart/2005/8/layout/lProcess2"/>
    <dgm:cxn modelId="{9473D327-FBC3-4953-B193-51ADF1B72F4C}" type="presOf" srcId="{DD758B19-6546-485C-9665-1CC3E30FD5C9}" destId="{36944DE5-5A83-4F1A-944F-679FF9FD85B3}" srcOrd="0" destOrd="0" presId="urn:microsoft.com/office/officeart/2005/8/layout/lProcess2"/>
    <dgm:cxn modelId="{B278A9E4-6AD3-405E-B59E-709D7D627D13}" type="presOf" srcId="{87D7EDBF-BD98-40F6-8E34-BC2E2569F46A}" destId="{0C8D9730-45FA-47A4-97FE-D555944D8D81}" srcOrd="0" destOrd="0" presId="urn:microsoft.com/office/officeart/2005/8/layout/lProcess2"/>
    <dgm:cxn modelId="{3D36C352-46F7-4DAA-AF79-A1413222FA5B}" srcId="{01AEFC4F-DEAC-4345-B13F-6C2492DDADD4}" destId="{B76337E2-3341-487B-989C-FBDFDD3716FD}" srcOrd="0" destOrd="0" parTransId="{161FABA5-AD8B-482F-9B97-89DB448306C4}" sibTransId="{F8393749-24A6-469D-B8BE-D80E5E560866}"/>
    <dgm:cxn modelId="{66A9EC22-9A7C-4CB3-9C4A-EB088C7F2C03}" type="presOf" srcId="{E20A374E-2DDE-429A-A787-6D94E1B9106B}" destId="{FAEC7F1C-26C2-4D67-99D5-49F043CB352E}" srcOrd="1" destOrd="0" presId="urn:microsoft.com/office/officeart/2005/8/layout/lProcess2"/>
    <dgm:cxn modelId="{2D6EE5BE-F32D-4CE1-A2F6-17FD6F7146F5}" srcId="{E20A374E-2DDE-429A-A787-6D94E1B9106B}" destId="{87D7EDBF-BD98-40F6-8E34-BC2E2569F46A}" srcOrd="0" destOrd="0" parTransId="{4D61BD7F-BD96-4C2A-BD9D-1370B6DACC4E}" sibTransId="{947461F5-BE26-43A1-8C26-9E9BC104A750}"/>
    <dgm:cxn modelId="{BB9FC751-F106-42A2-A188-90B6EF207D3C}" type="presOf" srcId="{1CA24BF3-C624-432C-B6CF-AB2EE5C041AF}" destId="{F182692D-2237-4161-B6D4-0B3F15B2622B}" srcOrd="1" destOrd="0" presId="urn:microsoft.com/office/officeart/2005/8/layout/lProcess2"/>
    <dgm:cxn modelId="{E1B6EFF6-5313-4ABF-B180-FAEFD3A4593A}" srcId="{DBE1C1D0-21C1-4239-9C59-A185F545111C}" destId="{E20A374E-2DDE-429A-A787-6D94E1B9106B}" srcOrd="2" destOrd="0" parTransId="{6DADC071-BEF2-44BF-B27F-C7F76D95D28F}" sibTransId="{94CA7B43-10C2-4D0B-B6C9-31BA2B457AFE}"/>
    <dgm:cxn modelId="{E0BF72B0-E1B3-4799-B175-DB64B7F043CE}" srcId="{DBE1C1D0-21C1-4239-9C59-A185F545111C}" destId="{01AEFC4F-DEAC-4345-B13F-6C2492DDADD4}" srcOrd="0" destOrd="0" parTransId="{FD7E7897-3D06-4DB2-B87A-BE6B58B0F789}" sibTransId="{A346D0D3-4A19-43F6-BAB8-AF3AF696322C}"/>
    <dgm:cxn modelId="{9D51DC21-0903-4025-9D51-A6BC5509AE6F}" type="presParOf" srcId="{0990C485-6D0E-4980-8F63-5DBEB6C36338}" destId="{74B3BD6F-2C65-4E7B-86E3-277EF1D10E94}" srcOrd="0" destOrd="0" presId="urn:microsoft.com/office/officeart/2005/8/layout/lProcess2"/>
    <dgm:cxn modelId="{1FD950E8-A99F-4061-A7AE-7B5CCE435AA2}" type="presParOf" srcId="{74B3BD6F-2C65-4E7B-86E3-277EF1D10E94}" destId="{DA434547-44DF-4B52-AE20-2CB13C937E30}" srcOrd="0" destOrd="0" presId="urn:microsoft.com/office/officeart/2005/8/layout/lProcess2"/>
    <dgm:cxn modelId="{4902D663-ED43-4504-AD45-8081CD8B5E96}" type="presParOf" srcId="{74B3BD6F-2C65-4E7B-86E3-277EF1D10E94}" destId="{ED212FFD-BCB3-4FD1-990A-B0B55714A944}" srcOrd="1" destOrd="0" presId="urn:microsoft.com/office/officeart/2005/8/layout/lProcess2"/>
    <dgm:cxn modelId="{41B47402-DBCD-4846-80E8-47319FFBA967}" type="presParOf" srcId="{74B3BD6F-2C65-4E7B-86E3-277EF1D10E94}" destId="{06ABF0F6-D8E6-4B3E-BFE7-A63AA71681DD}" srcOrd="2" destOrd="0" presId="urn:microsoft.com/office/officeart/2005/8/layout/lProcess2"/>
    <dgm:cxn modelId="{7A7E6188-B17E-434F-B6F5-296CE868FEFB}" type="presParOf" srcId="{06ABF0F6-D8E6-4B3E-BFE7-A63AA71681DD}" destId="{3CE19E1E-3E41-4F28-841D-6A307827BEF0}" srcOrd="0" destOrd="0" presId="urn:microsoft.com/office/officeart/2005/8/layout/lProcess2"/>
    <dgm:cxn modelId="{8C0CB62D-E3F7-4EEB-B73D-D7A639185A5F}" type="presParOf" srcId="{3CE19E1E-3E41-4F28-841D-6A307827BEF0}" destId="{00BA0D68-4642-4E40-AEB7-B5CA0488212E}" srcOrd="0" destOrd="0" presId="urn:microsoft.com/office/officeart/2005/8/layout/lProcess2"/>
    <dgm:cxn modelId="{FD9A326A-A51E-4091-AD42-5BCA3CAF871C}" type="presParOf" srcId="{0990C485-6D0E-4980-8F63-5DBEB6C36338}" destId="{0FB6180C-A149-4232-AAAC-E7AC50BAA3B8}" srcOrd="1" destOrd="0" presId="urn:microsoft.com/office/officeart/2005/8/layout/lProcess2"/>
    <dgm:cxn modelId="{6A79529B-B310-4F62-8B7C-0325249B2DFF}" type="presParOf" srcId="{0990C485-6D0E-4980-8F63-5DBEB6C36338}" destId="{32C0EA3A-E711-4E80-83CE-92168ADFF0D4}" srcOrd="2" destOrd="0" presId="urn:microsoft.com/office/officeart/2005/8/layout/lProcess2"/>
    <dgm:cxn modelId="{612BEFF8-6917-4B8C-A01E-F1A2EDE75815}" type="presParOf" srcId="{32C0EA3A-E711-4E80-83CE-92168ADFF0D4}" destId="{D0D1EF51-5D49-45C8-A7A8-53A3A3BAC909}" srcOrd="0" destOrd="0" presId="urn:microsoft.com/office/officeart/2005/8/layout/lProcess2"/>
    <dgm:cxn modelId="{85B5BC60-E3C9-43A4-87EB-850F92B8958E}" type="presParOf" srcId="{32C0EA3A-E711-4E80-83CE-92168ADFF0D4}" destId="{F182692D-2237-4161-B6D4-0B3F15B2622B}" srcOrd="1" destOrd="0" presId="urn:microsoft.com/office/officeart/2005/8/layout/lProcess2"/>
    <dgm:cxn modelId="{B220CC9A-4EA4-4D6C-989F-6CCDE5D6B16C}" type="presParOf" srcId="{32C0EA3A-E711-4E80-83CE-92168ADFF0D4}" destId="{080D9548-25BA-48E5-95B6-C6AD86898340}" srcOrd="2" destOrd="0" presId="urn:microsoft.com/office/officeart/2005/8/layout/lProcess2"/>
    <dgm:cxn modelId="{111F3ED9-DF81-4C72-BD0E-19621556948D}" type="presParOf" srcId="{080D9548-25BA-48E5-95B6-C6AD86898340}" destId="{DE4FD656-74CC-4F88-9827-2C550FA11761}" srcOrd="0" destOrd="0" presId="urn:microsoft.com/office/officeart/2005/8/layout/lProcess2"/>
    <dgm:cxn modelId="{30888712-ADE7-4B05-9763-8C97C26A73E2}" type="presParOf" srcId="{DE4FD656-74CC-4F88-9827-2C550FA11761}" destId="{36944DE5-5A83-4F1A-944F-679FF9FD85B3}" srcOrd="0" destOrd="0" presId="urn:microsoft.com/office/officeart/2005/8/layout/lProcess2"/>
    <dgm:cxn modelId="{EB1FA8E9-24A4-4E88-9670-E3BB664FF939}" type="presParOf" srcId="{0990C485-6D0E-4980-8F63-5DBEB6C36338}" destId="{3254C1CC-355A-4A5C-BD5E-3888BE390B00}" srcOrd="3" destOrd="0" presId="urn:microsoft.com/office/officeart/2005/8/layout/lProcess2"/>
    <dgm:cxn modelId="{97ED2EC0-F505-428A-A782-E3260ADE2514}" type="presParOf" srcId="{0990C485-6D0E-4980-8F63-5DBEB6C36338}" destId="{E94D377E-1E17-492B-9C2A-A9F846E3FBB3}" srcOrd="4" destOrd="0" presId="urn:microsoft.com/office/officeart/2005/8/layout/lProcess2"/>
    <dgm:cxn modelId="{6382CB5B-ACDF-4C4E-B2ED-C84871277ABD}" type="presParOf" srcId="{E94D377E-1E17-492B-9C2A-A9F846E3FBB3}" destId="{8AE31483-CEB6-4E5A-9419-DD8AD53404DA}" srcOrd="0" destOrd="0" presId="urn:microsoft.com/office/officeart/2005/8/layout/lProcess2"/>
    <dgm:cxn modelId="{680E547C-8BA9-4298-8CD4-BF8276F05BFB}" type="presParOf" srcId="{E94D377E-1E17-492B-9C2A-A9F846E3FBB3}" destId="{FAEC7F1C-26C2-4D67-99D5-49F043CB352E}" srcOrd="1" destOrd="0" presId="urn:microsoft.com/office/officeart/2005/8/layout/lProcess2"/>
    <dgm:cxn modelId="{B9C74B44-96BA-488F-A8BB-1B0DAAB589FF}" type="presParOf" srcId="{E94D377E-1E17-492B-9C2A-A9F846E3FBB3}" destId="{E673896F-F80F-440C-9398-34DD96CD33E2}" srcOrd="2" destOrd="0" presId="urn:microsoft.com/office/officeart/2005/8/layout/lProcess2"/>
    <dgm:cxn modelId="{E2B37C5D-FF10-41E3-8B69-06297422A5FD}" type="presParOf" srcId="{E673896F-F80F-440C-9398-34DD96CD33E2}" destId="{47445C4E-0AB3-4138-9F87-22F2A8232745}" srcOrd="0" destOrd="0" presId="urn:microsoft.com/office/officeart/2005/8/layout/lProcess2"/>
    <dgm:cxn modelId="{67AFF382-85E4-4637-85B4-601F9E13C096}" type="presParOf" srcId="{47445C4E-0AB3-4138-9F87-22F2A8232745}" destId="{0C8D9730-45FA-47A4-97FE-D555944D8D81}" srcOrd="0" destOrd="0" presId="urn:microsoft.com/office/officeart/2005/8/layout/lProcess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434547-44DF-4B52-AE20-2CB13C937E30}">
      <dsp:nvSpPr>
        <dsp:cNvPr id="0" name=""/>
        <dsp:cNvSpPr/>
      </dsp:nvSpPr>
      <dsp:spPr>
        <a:xfrm>
          <a:off x="967" y="0"/>
          <a:ext cx="2515195" cy="266253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2"/>
              </a:solidFill>
              <a:effectLst>
                <a:outerShdw blurRad="38100" dist="38100" dir="2700000" algn="tl">
                  <a:srgbClr val="000000">
                    <a:alpha val="43137"/>
                  </a:srgbClr>
                </a:outerShdw>
              </a:effectLst>
            </a:rPr>
            <a:t>COURAGE AND INITIATIVE</a:t>
          </a:r>
          <a:endParaRPr lang="en-US" sz="1800" b="1" kern="1200" dirty="0">
            <a:solidFill>
              <a:schemeClr val="tx2"/>
            </a:solidFill>
            <a:effectLst>
              <a:outerShdw blurRad="38100" dist="38100" dir="2700000" algn="tl">
                <a:srgbClr val="000000">
                  <a:alpha val="43137"/>
                </a:srgbClr>
              </a:outerShdw>
            </a:effectLst>
          </a:endParaRPr>
        </a:p>
      </dsp:txBody>
      <dsp:txXfrm>
        <a:off x="967" y="0"/>
        <a:ext cx="2515195" cy="798760"/>
      </dsp:txXfrm>
    </dsp:sp>
    <dsp:sp modelId="{F63A6866-7477-423E-80B0-0C7E53D3D7A5}">
      <dsp:nvSpPr>
        <dsp:cNvPr id="0" name=""/>
        <dsp:cNvSpPr/>
      </dsp:nvSpPr>
      <dsp:spPr>
        <a:xfrm>
          <a:off x="252486" y="798760"/>
          <a:ext cx="2012156" cy="1730647"/>
        </a:xfrm>
        <a:prstGeom prst="roundRect">
          <a:avLst>
            <a:gd name="adj" fmla="val 10000"/>
          </a:avLst>
        </a:prstGeom>
        <a:blipFill rotWithShape="0">
          <a:blip xmlns:r="http://schemas.openxmlformats.org/officeDocument/2006/relationships" r:embed="rId1"/>
          <a:stretch>
            <a:fillRect/>
          </a:stretch>
        </a:blip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0" tIns="123825" rIns="165100" bIns="123825" numCol="1" spcCol="1270" anchor="ctr" anchorCtr="0">
          <a:noAutofit/>
        </a:bodyPr>
        <a:lstStyle/>
        <a:p>
          <a:pPr lvl="0" algn="ctr" defTabSz="2889250">
            <a:lnSpc>
              <a:spcPct val="90000"/>
            </a:lnSpc>
            <a:spcBef>
              <a:spcPct val="0"/>
            </a:spcBef>
            <a:spcAft>
              <a:spcPct val="35000"/>
            </a:spcAft>
          </a:pPr>
          <a:endParaRPr lang="en-US" sz="6500" kern="1200" dirty="0"/>
        </a:p>
      </dsp:txBody>
      <dsp:txXfrm>
        <a:off x="303175" y="849449"/>
        <a:ext cx="1910778" cy="1629269"/>
      </dsp:txXfrm>
    </dsp:sp>
    <dsp:sp modelId="{D0D1EF51-5D49-45C8-A7A8-53A3A3BAC909}">
      <dsp:nvSpPr>
        <dsp:cNvPr id="0" name=""/>
        <dsp:cNvSpPr/>
      </dsp:nvSpPr>
      <dsp:spPr>
        <a:xfrm>
          <a:off x="2704802" y="0"/>
          <a:ext cx="2515195" cy="266253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2"/>
              </a:solidFill>
              <a:effectLst>
                <a:outerShdw blurRad="38100" dist="38100" dir="2700000" algn="tl">
                  <a:srgbClr val="000000">
                    <a:alpha val="43137"/>
                  </a:srgbClr>
                </a:outerShdw>
              </a:effectLst>
            </a:rPr>
            <a:t>INTELLECTUAL PERSEVERANCE</a:t>
          </a:r>
          <a:endParaRPr lang="en-US" sz="1800" b="1" kern="1200" dirty="0">
            <a:solidFill>
              <a:schemeClr val="tx2"/>
            </a:solidFill>
            <a:effectLst>
              <a:outerShdw blurRad="38100" dist="38100" dir="2700000" algn="tl">
                <a:srgbClr val="000000">
                  <a:alpha val="43137"/>
                </a:srgbClr>
              </a:outerShdw>
            </a:effectLst>
          </a:endParaRPr>
        </a:p>
      </dsp:txBody>
      <dsp:txXfrm>
        <a:off x="2704802" y="0"/>
        <a:ext cx="2515195" cy="798760"/>
      </dsp:txXfrm>
    </dsp:sp>
    <dsp:sp modelId="{BB687199-648B-42D1-B2BB-0FE20CE96FCC}">
      <dsp:nvSpPr>
        <dsp:cNvPr id="0" name=""/>
        <dsp:cNvSpPr/>
      </dsp:nvSpPr>
      <dsp:spPr>
        <a:xfrm>
          <a:off x="2956321" y="798760"/>
          <a:ext cx="2012156" cy="1730647"/>
        </a:xfrm>
        <a:prstGeom prst="roundRect">
          <a:avLst>
            <a:gd name="adj" fmla="val 10000"/>
          </a:avLst>
        </a:prstGeom>
        <a:blipFill rotWithShape="0">
          <a:blip xmlns:r="http://schemas.openxmlformats.org/officeDocument/2006/relationships" r:embed="rId2"/>
          <a:stretch>
            <a:fillRect/>
          </a:stretch>
        </a:blip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0" tIns="123825" rIns="165100" bIns="123825" numCol="1" spcCol="1270" anchor="ctr" anchorCtr="0">
          <a:noAutofit/>
        </a:bodyPr>
        <a:lstStyle/>
        <a:p>
          <a:pPr lvl="0" algn="ctr" defTabSz="2889250">
            <a:lnSpc>
              <a:spcPct val="90000"/>
            </a:lnSpc>
            <a:spcBef>
              <a:spcPct val="0"/>
            </a:spcBef>
            <a:spcAft>
              <a:spcPct val="35000"/>
            </a:spcAft>
          </a:pPr>
          <a:endParaRPr lang="en-US" sz="6500" kern="1200" dirty="0"/>
        </a:p>
      </dsp:txBody>
      <dsp:txXfrm>
        <a:off x="3007010" y="849449"/>
        <a:ext cx="1910778" cy="1629269"/>
      </dsp:txXfrm>
    </dsp:sp>
    <dsp:sp modelId="{8AE31483-CEB6-4E5A-9419-DD8AD53404DA}">
      <dsp:nvSpPr>
        <dsp:cNvPr id="0" name=""/>
        <dsp:cNvSpPr/>
      </dsp:nvSpPr>
      <dsp:spPr>
        <a:xfrm>
          <a:off x="5408637" y="0"/>
          <a:ext cx="2515195" cy="266253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2"/>
              </a:solidFill>
              <a:effectLst>
                <a:outerShdw blurRad="38100" dist="38100" dir="2700000" algn="tl">
                  <a:srgbClr val="000000">
                    <a:alpha val="43137"/>
                  </a:srgbClr>
                </a:outerShdw>
              </a:effectLst>
            </a:rPr>
            <a:t>SEEKING UNDERSTANDING</a:t>
          </a:r>
          <a:endParaRPr lang="en-US" sz="1800" b="1" kern="1200" dirty="0">
            <a:solidFill>
              <a:schemeClr val="tx2"/>
            </a:solidFill>
            <a:effectLst>
              <a:outerShdw blurRad="38100" dist="38100" dir="2700000" algn="tl">
                <a:srgbClr val="000000">
                  <a:alpha val="43137"/>
                </a:srgbClr>
              </a:outerShdw>
            </a:effectLst>
          </a:endParaRPr>
        </a:p>
      </dsp:txBody>
      <dsp:txXfrm>
        <a:off x="5408637" y="0"/>
        <a:ext cx="2515195" cy="798760"/>
      </dsp:txXfrm>
    </dsp:sp>
    <dsp:sp modelId="{584C737B-46C3-4490-95BD-66689F56A823}">
      <dsp:nvSpPr>
        <dsp:cNvPr id="0" name=""/>
        <dsp:cNvSpPr/>
      </dsp:nvSpPr>
      <dsp:spPr>
        <a:xfrm>
          <a:off x="5660156" y="798760"/>
          <a:ext cx="2012156" cy="1730647"/>
        </a:xfrm>
        <a:prstGeom prst="roundRect">
          <a:avLst>
            <a:gd name="adj" fmla="val 10000"/>
          </a:avLst>
        </a:prstGeom>
        <a:blipFill rotWithShape="0">
          <a:blip xmlns:r="http://schemas.openxmlformats.org/officeDocument/2006/relationships" r:embed="rId3"/>
          <a:stretch>
            <a:fillRect/>
          </a:stretch>
        </a:blip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0" tIns="123825" rIns="165100" bIns="123825" numCol="1" spcCol="1270" anchor="ctr" anchorCtr="0">
          <a:noAutofit/>
        </a:bodyPr>
        <a:lstStyle/>
        <a:p>
          <a:pPr lvl="0" algn="ctr" defTabSz="2889250">
            <a:lnSpc>
              <a:spcPct val="90000"/>
            </a:lnSpc>
            <a:spcBef>
              <a:spcPct val="0"/>
            </a:spcBef>
            <a:spcAft>
              <a:spcPct val="35000"/>
            </a:spcAft>
          </a:pPr>
          <a:endParaRPr lang="en-US" sz="6500" kern="1200" dirty="0"/>
        </a:p>
      </dsp:txBody>
      <dsp:txXfrm>
        <a:off x="5710845" y="849449"/>
        <a:ext cx="1910778" cy="162926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434547-44DF-4B52-AE20-2CB13C937E30}">
      <dsp:nvSpPr>
        <dsp:cNvPr id="0" name=""/>
        <dsp:cNvSpPr/>
      </dsp:nvSpPr>
      <dsp:spPr>
        <a:xfrm>
          <a:off x="976" y="0"/>
          <a:ext cx="2539379" cy="258633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tx2"/>
              </a:solidFill>
              <a:effectLst>
                <a:outerShdw blurRad="38100" dist="38100" dir="2700000" algn="tl">
                  <a:srgbClr val="000000">
                    <a:alpha val="43137"/>
                  </a:srgbClr>
                </a:outerShdw>
              </a:effectLst>
            </a:rPr>
            <a:t>REFLECTION</a:t>
          </a:r>
          <a:endParaRPr lang="en-US" sz="2000" b="1" kern="1200" dirty="0">
            <a:solidFill>
              <a:schemeClr val="tx2"/>
            </a:solidFill>
            <a:effectLst>
              <a:outerShdw blurRad="38100" dist="38100" dir="2700000" algn="tl">
                <a:srgbClr val="000000">
                  <a:alpha val="43137"/>
                </a:srgbClr>
              </a:outerShdw>
            </a:effectLst>
          </a:endParaRPr>
        </a:p>
      </dsp:txBody>
      <dsp:txXfrm>
        <a:off x="976" y="0"/>
        <a:ext cx="2539379" cy="775900"/>
      </dsp:txXfrm>
    </dsp:sp>
    <dsp:sp modelId="{00BA0D68-4642-4E40-AEB7-B5CA0488212E}">
      <dsp:nvSpPr>
        <dsp:cNvPr id="0" name=""/>
        <dsp:cNvSpPr/>
      </dsp:nvSpPr>
      <dsp:spPr>
        <a:xfrm>
          <a:off x="254914" y="775900"/>
          <a:ext cx="2031503" cy="1681118"/>
        </a:xfrm>
        <a:prstGeom prst="roundRect">
          <a:avLst>
            <a:gd name="adj" fmla="val 10000"/>
          </a:avLst>
        </a:prstGeom>
        <a:blipFill rotWithShape="0">
          <a:blip xmlns:r="http://schemas.openxmlformats.org/officeDocument/2006/relationships" r:embed="rId1"/>
          <a:stretch>
            <a:fillRect/>
          </a:stretch>
        </a:blip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0" tIns="123825" rIns="165100" bIns="123825" numCol="1" spcCol="1270" anchor="ctr" anchorCtr="0">
          <a:noAutofit/>
        </a:bodyPr>
        <a:lstStyle/>
        <a:p>
          <a:pPr lvl="0" algn="ctr" defTabSz="2889250">
            <a:lnSpc>
              <a:spcPct val="90000"/>
            </a:lnSpc>
            <a:spcBef>
              <a:spcPct val="0"/>
            </a:spcBef>
            <a:spcAft>
              <a:spcPct val="35000"/>
            </a:spcAft>
          </a:pPr>
          <a:endParaRPr lang="en-US" sz="6500" kern="1200" dirty="0"/>
        </a:p>
      </dsp:txBody>
      <dsp:txXfrm>
        <a:off x="304152" y="825138"/>
        <a:ext cx="1933027" cy="1582642"/>
      </dsp:txXfrm>
    </dsp:sp>
    <dsp:sp modelId="{D0D1EF51-5D49-45C8-A7A8-53A3A3BAC909}">
      <dsp:nvSpPr>
        <dsp:cNvPr id="0" name=""/>
        <dsp:cNvSpPr/>
      </dsp:nvSpPr>
      <dsp:spPr>
        <a:xfrm>
          <a:off x="2730810" y="0"/>
          <a:ext cx="2539379" cy="258633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tx2"/>
              </a:solidFill>
              <a:effectLst>
                <a:outerShdw blurRad="38100" dist="38100" dir="2700000" algn="tl">
                  <a:srgbClr val="000000">
                    <a:alpha val="43137"/>
                  </a:srgbClr>
                </a:outerShdw>
              </a:effectLst>
            </a:rPr>
            <a:t>COLLEGIALITY</a:t>
          </a:r>
          <a:endParaRPr lang="en-US" sz="2000" b="1" kern="1200" dirty="0">
            <a:solidFill>
              <a:schemeClr val="tx2"/>
            </a:solidFill>
            <a:effectLst>
              <a:outerShdw blurRad="38100" dist="38100" dir="2700000" algn="tl">
                <a:srgbClr val="000000">
                  <a:alpha val="43137"/>
                </a:srgbClr>
              </a:outerShdw>
            </a:effectLst>
          </a:endParaRPr>
        </a:p>
      </dsp:txBody>
      <dsp:txXfrm>
        <a:off x="2730810" y="0"/>
        <a:ext cx="2539379" cy="775900"/>
      </dsp:txXfrm>
    </dsp:sp>
    <dsp:sp modelId="{36944DE5-5A83-4F1A-944F-679FF9FD85B3}">
      <dsp:nvSpPr>
        <dsp:cNvPr id="0" name=""/>
        <dsp:cNvSpPr/>
      </dsp:nvSpPr>
      <dsp:spPr>
        <a:xfrm>
          <a:off x="2984748" y="775900"/>
          <a:ext cx="2031503" cy="1681118"/>
        </a:xfrm>
        <a:prstGeom prst="roundRect">
          <a:avLst>
            <a:gd name="adj" fmla="val 10000"/>
          </a:avLst>
        </a:prstGeom>
        <a:blipFill rotWithShape="0">
          <a:blip xmlns:r="http://schemas.openxmlformats.org/officeDocument/2006/relationships" r:embed="rId2"/>
          <a:stretch>
            <a:fillRect/>
          </a:stretch>
        </a:blip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0" tIns="123825" rIns="165100" bIns="123825" numCol="1" spcCol="1270" anchor="ctr" anchorCtr="0">
          <a:noAutofit/>
        </a:bodyPr>
        <a:lstStyle/>
        <a:p>
          <a:pPr lvl="0" algn="ctr" defTabSz="2889250">
            <a:lnSpc>
              <a:spcPct val="90000"/>
            </a:lnSpc>
            <a:spcBef>
              <a:spcPct val="0"/>
            </a:spcBef>
            <a:spcAft>
              <a:spcPct val="35000"/>
            </a:spcAft>
          </a:pPr>
          <a:endParaRPr lang="en-US" sz="6500" kern="1200" dirty="0"/>
        </a:p>
      </dsp:txBody>
      <dsp:txXfrm>
        <a:off x="3033986" y="825138"/>
        <a:ext cx="1933027" cy="1582642"/>
      </dsp:txXfrm>
    </dsp:sp>
    <dsp:sp modelId="{8AE31483-CEB6-4E5A-9419-DD8AD53404DA}">
      <dsp:nvSpPr>
        <dsp:cNvPr id="0" name=""/>
        <dsp:cNvSpPr/>
      </dsp:nvSpPr>
      <dsp:spPr>
        <a:xfrm>
          <a:off x="5460643" y="0"/>
          <a:ext cx="2539379" cy="258633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tx2"/>
              </a:solidFill>
              <a:effectLst>
                <a:outerShdw blurRad="38100" dist="38100" dir="2700000" algn="tl">
                  <a:srgbClr val="000000">
                    <a:alpha val="43137"/>
                  </a:srgbClr>
                </a:outerShdw>
              </a:effectLst>
            </a:rPr>
            <a:t>SHARED EXPERTISE</a:t>
          </a:r>
          <a:endParaRPr lang="en-US" sz="2000" b="1" kern="1200" dirty="0">
            <a:solidFill>
              <a:schemeClr val="tx2"/>
            </a:solidFill>
            <a:effectLst>
              <a:outerShdw blurRad="38100" dist="38100" dir="2700000" algn="tl">
                <a:srgbClr val="000000">
                  <a:alpha val="43137"/>
                </a:srgbClr>
              </a:outerShdw>
            </a:effectLst>
          </a:endParaRPr>
        </a:p>
      </dsp:txBody>
      <dsp:txXfrm>
        <a:off x="5460643" y="0"/>
        <a:ext cx="2539379" cy="775900"/>
      </dsp:txXfrm>
    </dsp:sp>
    <dsp:sp modelId="{0C8D9730-45FA-47A4-97FE-D555944D8D81}">
      <dsp:nvSpPr>
        <dsp:cNvPr id="0" name=""/>
        <dsp:cNvSpPr/>
      </dsp:nvSpPr>
      <dsp:spPr>
        <a:xfrm>
          <a:off x="5714581" y="775900"/>
          <a:ext cx="2031503" cy="1681118"/>
        </a:xfrm>
        <a:prstGeom prst="roundRect">
          <a:avLst>
            <a:gd name="adj" fmla="val 10000"/>
          </a:avLst>
        </a:prstGeom>
        <a:blipFill rotWithShape="0">
          <a:blip xmlns:r="http://schemas.openxmlformats.org/officeDocument/2006/relationships" r:embed="rId3"/>
          <a:stretch>
            <a:fillRect/>
          </a:stretch>
        </a:blip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0" tIns="123825" rIns="165100" bIns="123825" numCol="1" spcCol="1270" anchor="ctr" anchorCtr="0">
          <a:noAutofit/>
        </a:bodyPr>
        <a:lstStyle/>
        <a:p>
          <a:pPr lvl="0" algn="ctr" defTabSz="2889250">
            <a:lnSpc>
              <a:spcPct val="90000"/>
            </a:lnSpc>
            <a:spcBef>
              <a:spcPct val="0"/>
            </a:spcBef>
            <a:spcAft>
              <a:spcPct val="35000"/>
            </a:spcAft>
          </a:pPr>
          <a:endParaRPr lang="en-US" sz="6500" kern="1200" dirty="0"/>
        </a:p>
      </dsp:txBody>
      <dsp:txXfrm>
        <a:off x="5763819" y="825138"/>
        <a:ext cx="1933027" cy="158264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434547-44DF-4B52-AE20-2CB13C937E30}">
      <dsp:nvSpPr>
        <dsp:cNvPr id="0" name=""/>
        <dsp:cNvSpPr/>
      </dsp:nvSpPr>
      <dsp:spPr>
        <a:xfrm>
          <a:off x="967" y="0"/>
          <a:ext cx="2515195" cy="266253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b="1" kern="1200" dirty="0" smtClean="0">
              <a:solidFill>
                <a:schemeClr val="tx2"/>
              </a:solidFill>
              <a:effectLst>
                <a:outerShdw blurRad="38100" dist="38100" dir="2700000" algn="tl">
                  <a:srgbClr val="000000">
                    <a:alpha val="43137"/>
                  </a:srgbClr>
                </a:outerShdw>
              </a:effectLst>
            </a:rPr>
            <a:t>COURAGE AND INITIATIVE 1-3</a:t>
          </a:r>
          <a:endParaRPr lang="en-US" sz="1700" b="1" kern="1200" dirty="0">
            <a:solidFill>
              <a:schemeClr val="tx2"/>
            </a:solidFill>
            <a:effectLst>
              <a:outerShdw blurRad="38100" dist="38100" dir="2700000" algn="tl">
                <a:srgbClr val="000000">
                  <a:alpha val="43137"/>
                </a:srgbClr>
              </a:outerShdw>
            </a:effectLst>
          </a:endParaRPr>
        </a:p>
      </dsp:txBody>
      <dsp:txXfrm>
        <a:off x="967" y="0"/>
        <a:ext cx="2515195" cy="798760"/>
      </dsp:txXfrm>
    </dsp:sp>
    <dsp:sp modelId="{F63A6866-7477-423E-80B0-0C7E53D3D7A5}">
      <dsp:nvSpPr>
        <dsp:cNvPr id="0" name=""/>
        <dsp:cNvSpPr/>
      </dsp:nvSpPr>
      <dsp:spPr>
        <a:xfrm>
          <a:off x="252486" y="798760"/>
          <a:ext cx="2012156" cy="1730647"/>
        </a:xfrm>
        <a:prstGeom prst="roundRect">
          <a:avLst>
            <a:gd name="adj" fmla="val 10000"/>
          </a:avLst>
        </a:prstGeom>
        <a:blipFill rotWithShape="0">
          <a:blip xmlns:r="http://schemas.openxmlformats.org/officeDocument/2006/relationships" r:embed="rId1"/>
          <a:stretch>
            <a:fillRect/>
          </a:stretch>
        </a:blip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0" tIns="123825" rIns="165100" bIns="123825" numCol="1" spcCol="1270" anchor="ctr" anchorCtr="0">
          <a:noAutofit/>
        </a:bodyPr>
        <a:lstStyle/>
        <a:p>
          <a:pPr lvl="0" algn="ctr" defTabSz="2889250">
            <a:lnSpc>
              <a:spcPct val="90000"/>
            </a:lnSpc>
            <a:spcBef>
              <a:spcPct val="0"/>
            </a:spcBef>
            <a:spcAft>
              <a:spcPct val="35000"/>
            </a:spcAft>
          </a:pPr>
          <a:endParaRPr lang="en-US" sz="6500" kern="1200" dirty="0"/>
        </a:p>
      </dsp:txBody>
      <dsp:txXfrm>
        <a:off x="303175" y="849449"/>
        <a:ext cx="1910778" cy="1629269"/>
      </dsp:txXfrm>
    </dsp:sp>
    <dsp:sp modelId="{D0D1EF51-5D49-45C8-A7A8-53A3A3BAC909}">
      <dsp:nvSpPr>
        <dsp:cNvPr id="0" name=""/>
        <dsp:cNvSpPr/>
      </dsp:nvSpPr>
      <dsp:spPr>
        <a:xfrm>
          <a:off x="2704802" y="0"/>
          <a:ext cx="2515195" cy="266253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b="1" kern="1200" dirty="0" smtClean="0">
              <a:solidFill>
                <a:schemeClr val="tx2"/>
              </a:solidFill>
              <a:effectLst>
                <a:outerShdw blurRad="38100" dist="38100" dir="2700000" algn="tl">
                  <a:srgbClr val="000000">
                    <a:alpha val="43137"/>
                  </a:srgbClr>
                </a:outerShdw>
              </a:effectLst>
            </a:rPr>
            <a:t>INTELLECTUAL PERSEVERANCE 13-15 </a:t>
          </a:r>
          <a:endParaRPr lang="en-US" sz="1700" b="1" kern="1200" dirty="0">
            <a:solidFill>
              <a:schemeClr val="tx2"/>
            </a:solidFill>
            <a:effectLst>
              <a:outerShdw blurRad="38100" dist="38100" dir="2700000" algn="tl">
                <a:srgbClr val="000000">
                  <a:alpha val="43137"/>
                </a:srgbClr>
              </a:outerShdw>
            </a:effectLst>
          </a:endParaRPr>
        </a:p>
      </dsp:txBody>
      <dsp:txXfrm>
        <a:off x="2704802" y="0"/>
        <a:ext cx="2515195" cy="798760"/>
      </dsp:txXfrm>
    </dsp:sp>
    <dsp:sp modelId="{BB687199-648B-42D1-B2BB-0FE20CE96FCC}">
      <dsp:nvSpPr>
        <dsp:cNvPr id="0" name=""/>
        <dsp:cNvSpPr/>
      </dsp:nvSpPr>
      <dsp:spPr>
        <a:xfrm>
          <a:off x="2956321" y="798760"/>
          <a:ext cx="2012156" cy="1730647"/>
        </a:xfrm>
        <a:prstGeom prst="roundRect">
          <a:avLst>
            <a:gd name="adj" fmla="val 10000"/>
          </a:avLst>
        </a:prstGeom>
        <a:blipFill rotWithShape="0">
          <a:blip xmlns:r="http://schemas.openxmlformats.org/officeDocument/2006/relationships" r:embed="rId2"/>
          <a:stretch>
            <a:fillRect/>
          </a:stretch>
        </a:blip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0" tIns="123825" rIns="165100" bIns="123825" numCol="1" spcCol="1270" anchor="ctr" anchorCtr="0">
          <a:noAutofit/>
        </a:bodyPr>
        <a:lstStyle/>
        <a:p>
          <a:pPr lvl="0" algn="ctr" defTabSz="2889250">
            <a:lnSpc>
              <a:spcPct val="90000"/>
            </a:lnSpc>
            <a:spcBef>
              <a:spcPct val="0"/>
            </a:spcBef>
            <a:spcAft>
              <a:spcPct val="35000"/>
            </a:spcAft>
          </a:pPr>
          <a:endParaRPr lang="en-US" sz="6500" kern="1200" dirty="0"/>
        </a:p>
      </dsp:txBody>
      <dsp:txXfrm>
        <a:off x="3007010" y="849449"/>
        <a:ext cx="1910778" cy="1629269"/>
      </dsp:txXfrm>
    </dsp:sp>
    <dsp:sp modelId="{8AE31483-CEB6-4E5A-9419-DD8AD53404DA}">
      <dsp:nvSpPr>
        <dsp:cNvPr id="0" name=""/>
        <dsp:cNvSpPr/>
      </dsp:nvSpPr>
      <dsp:spPr>
        <a:xfrm>
          <a:off x="5408637" y="0"/>
          <a:ext cx="2515195" cy="266253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b="1" kern="1200" dirty="0" smtClean="0">
              <a:solidFill>
                <a:schemeClr val="tx2"/>
              </a:solidFill>
              <a:effectLst>
                <a:outerShdw blurRad="38100" dist="38100" dir="2700000" algn="tl">
                  <a:srgbClr val="000000">
                    <a:alpha val="43137"/>
                  </a:srgbClr>
                </a:outerShdw>
              </a:effectLst>
            </a:rPr>
            <a:t>SEEKING UNDERSTANDING 7-9</a:t>
          </a:r>
          <a:endParaRPr lang="en-US" sz="1700" b="1" kern="1200" dirty="0">
            <a:solidFill>
              <a:schemeClr val="tx2"/>
            </a:solidFill>
            <a:effectLst>
              <a:outerShdw blurRad="38100" dist="38100" dir="2700000" algn="tl">
                <a:srgbClr val="000000">
                  <a:alpha val="43137"/>
                </a:srgbClr>
              </a:outerShdw>
            </a:effectLst>
          </a:endParaRPr>
        </a:p>
      </dsp:txBody>
      <dsp:txXfrm>
        <a:off x="5408637" y="0"/>
        <a:ext cx="2515195" cy="798760"/>
      </dsp:txXfrm>
    </dsp:sp>
    <dsp:sp modelId="{584C737B-46C3-4490-95BD-66689F56A823}">
      <dsp:nvSpPr>
        <dsp:cNvPr id="0" name=""/>
        <dsp:cNvSpPr/>
      </dsp:nvSpPr>
      <dsp:spPr>
        <a:xfrm>
          <a:off x="5660156" y="798760"/>
          <a:ext cx="2012156" cy="1730647"/>
        </a:xfrm>
        <a:prstGeom prst="roundRect">
          <a:avLst>
            <a:gd name="adj" fmla="val 10000"/>
          </a:avLst>
        </a:prstGeom>
        <a:blipFill rotWithShape="0">
          <a:blip xmlns:r="http://schemas.openxmlformats.org/officeDocument/2006/relationships" r:embed="rId3"/>
          <a:stretch>
            <a:fillRect/>
          </a:stretch>
        </a:blip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0" tIns="123825" rIns="165100" bIns="123825" numCol="1" spcCol="1270" anchor="ctr" anchorCtr="0">
          <a:noAutofit/>
        </a:bodyPr>
        <a:lstStyle/>
        <a:p>
          <a:pPr lvl="0" algn="ctr" defTabSz="2889250">
            <a:lnSpc>
              <a:spcPct val="90000"/>
            </a:lnSpc>
            <a:spcBef>
              <a:spcPct val="0"/>
            </a:spcBef>
            <a:spcAft>
              <a:spcPct val="35000"/>
            </a:spcAft>
          </a:pPr>
          <a:endParaRPr lang="en-US" sz="6500" kern="1200" dirty="0"/>
        </a:p>
      </dsp:txBody>
      <dsp:txXfrm>
        <a:off x="5710845" y="849449"/>
        <a:ext cx="1910778" cy="162926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434547-44DF-4B52-AE20-2CB13C937E30}">
      <dsp:nvSpPr>
        <dsp:cNvPr id="0" name=""/>
        <dsp:cNvSpPr/>
      </dsp:nvSpPr>
      <dsp:spPr>
        <a:xfrm>
          <a:off x="976" y="0"/>
          <a:ext cx="2539379" cy="258633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b="1" kern="1200" dirty="0" smtClean="0">
              <a:solidFill>
                <a:schemeClr val="tx2"/>
              </a:solidFill>
              <a:effectLst>
                <a:outerShdw blurRad="38100" dist="38100" dir="2700000" algn="tl">
                  <a:srgbClr val="000000">
                    <a:alpha val="43137"/>
                  </a:srgbClr>
                </a:outerShdw>
              </a:effectLst>
            </a:rPr>
            <a:t>REFLECTION 4-6</a:t>
          </a:r>
          <a:endParaRPr lang="en-US" sz="1700" b="1" kern="1200" dirty="0">
            <a:solidFill>
              <a:schemeClr val="tx2"/>
            </a:solidFill>
            <a:effectLst>
              <a:outerShdw blurRad="38100" dist="38100" dir="2700000" algn="tl">
                <a:srgbClr val="000000">
                  <a:alpha val="43137"/>
                </a:srgbClr>
              </a:outerShdw>
            </a:effectLst>
          </a:endParaRPr>
        </a:p>
      </dsp:txBody>
      <dsp:txXfrm>
        <a:off x="976" y="0"/>
        <a:ext cx="2539379" cy="775900"/>
      </dsp:txXfrm>
    </dsp:sp>
    <dsp:sp modelId="{00BA0D68-4642-4E40-AEB7-B5CA0488212E}">
      <dsp:nvSpPr>
        <dsp:cNvPr id="0" name=""/>
        <dsp:cNvSpPr/>
      </dsp:nvSpPr>
      <dsp:spPr>
        <a:xfrm>
          <a:off x="254914" y="775900"/>
          <a:ext cx="2031503" cy="1681118"/>
        </a:xfrm>
        <a:prstGeom prst="roundRect">
          <a:avLst>
            <a:gd name="adj" fmla="val 10000"/>
          </a:avLst>
        </a:prstGeom>
        <a:blipFill rotWithShape="0">
          <a:blip xmlns:r="http://schemas.openxmlformats.org/officeDocument/2006/relationships" r:embed="rId1"/>
          <a:stretch>
            <a:fillRect/>
          </a:stretch>
        </a:blip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0" tIns="123825" rIns="165100" bIns="123825" numCol="1" spcCol="1270" anchor="ctr" anchorCtr="0">
          <a:noAutofit/>
        </a:bodyPr>
        <a:lstStyle/>
        <a:p>
          <a:pPr lvl="0" algn="ctr" defTabSz="2889250">
            <a:lnSpc>
              <a:spcPct val="90000"/>
            </a:lnSpc>
            <a:spcBef>
              <a:spcPct val="0"/>
            </a:spcBef>
            <a:spcAft>
              <a:spcPct val="35000"/>
            </a:spcAft>
          </a:pPr>
          <a:endParaRPr lang="en-US" sz="6500" kern="1200" dirty="0"/>
        </a:p>
      </dsp:txBody>
      <dsp:txXfrm>
        <a:off x="304152" y="825138"/>
        <a:ext cx="1933027" cy="1582642"/>
      </dsp:txXfrm>
    </dsp:sp>
    <dsp:sp modelId="{D0D1EF51-5D49-45C8-A7A8-53A3A3BAC909}">
      <dsp:nvSpPr>
        <dsp:cNvPr id="0" name=""/>
        <dsp:cNvSpPr/>
      </dsp:nvSpPr>
      <dsp:spPr>
        <a:xfrm>
          <a:off x="2730810" y="0"/>
          <a:ext cx="2539379" cy="258633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b="1" kern="1200" dirty="0" smtClean="0">
              <a:solidFill>
                <a:schemeClr val="tx2"/>
              </a:solidFill>
              <a:effectLst>
                <a:outerShdw blurRad="38100" dist="38100" dir="2700000" algn="tl">
                  <a:srgbClr val="000000">
                    <a:alpha val="43137"/>
                  </a:srgbClr>
                </a:outerShdw>
              </a:effectLst>
            </a:rPr>
            <a:t>COLLEGIALITY 16-18</a:t>
          </a:r>
          <a:endParaRPr lang="en-US" sz="1700" b="1" kern="1200" dirty="0">
            <a:solidFill>
              <a:schemeClr val="tx2"/>
            </a:solidFill>
            <a:effectLst>
              <a:outerShdw blurRad="38100" dist="38100" dir="2700000" algn="tl">
                <a:srgbClr val="000000">
                  <a:alpha val="43137"/>
                </a:srgbClr>
              </a:outerShdw>
            </a:effectLst>
          </a:endParaRPr>
        </a:p>
      </dsp:txBody>
      <dsp:txXfrm>
        <a:off x="2730810" y="0"/>
        <a:ext cx="2539379" cy="775900"/>
      </dsp:txXfrm>
    </dsp:sp>
    <dsp:sp modelId="{36944DE5-5A83-4F1A-944F-679FF9FD85B3}">
      <dsp:nvSpPr>
        <dsp:cNvPr id="0" name=""/>
        <dsp:cNvSpPr/>
      </dsp:nvSpPr>
      <dsp:spPr>
        <a:xfrm>
          <a:off x="2984748" y="775900"/>
          <a:ext cx="2031503" cy="1681118"/>
        </a:xfrm>
        <a:prstGeom prst="roundRect">
          <a:avLst>
            <a:gd name="adj" fmla="val 10000"/>
          </a:avLst>
        </a:prstGeom>
        <a:blipFill rotWithShape="0">
          <a:blip xmlns:r="http://schemas.openxmlformats.org/officeDocument/2006/relationships" r:embed="rId2"/>
          <a:stretch>
            <a:fillRect/>
          </a:stretch>
        </a:blip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0" tIns="123825" rIns="165100" bIns="123825" numCol="1" spcCol="1270" anchor="ctr" anchorCtr="0">
          <a:noAutofit/>
        </a:bodyPr>
        <a:lstStyle/>
        <a:p>
          <a:pPr lvl="0" algn="ctr" defTabSz="2889250">
            <a:lnSpc>
              <a:spcPct val="90000"/>
            </a:lnSpc>
            <a:spcBef>
              <a:spcPct val="0"/>
            </a:spcBef>
            <a:spcAft>
              <a:spcPct val="35000"/>
            </a:spcAft>
          </a:pPr>
          <a:endParaRPr lang="en-US" sz="6500" kern="1200" dirty="0"/>
        </a:p>
      </dsp:txBody>
      <dsp:txXfrm>
        <a:off x="3033986" y="825138"/>
        <a:ext cx="1933027" cy="1582642"/>
      </dsp:txXfrm>
    </dsp:sp>
    <dsp:sp modelId="{8AE31483-CEB6-4E5A-9419-DD8AD53404DA}">
      <dsp:nvSpPr>
        <dsp:cNvPr id="0" name=""/>
        <dsp:cNvSpPr/>
      </dsp:nvSpPr>
      <dsp:spPr>
        <a:xfrm>
          <a:off x="5460643" y="0"/>
          <a:ext cx="2539379" cy="258633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b="1" kern="1200" dirty="0" smtClean="0">
              <a:solidFill>
                <a:schemeClr val="tx2"/>
              </a:solidFill>
              <a:effectLst>
                <a:outerShdw blurRad="38100" dist="38100" dir="2700000" algn="tl">
                  <a:srgbClr val="000000">
                    <a:alpha val="43137"/>
                  </a:srgbClr>
                </a:outerShdw>
              </a:effectLst>
            </a:rPr>
            <a:t>SHARED EXPERTISE 10-12</a:t>
          </a:r>
          <a:endParaRPr lang="en-US" sz="1700" b="1" kern="1200" dirty="0">
            <a:solidFill>
              <a:schemeClr val="tx2"/>
            </a:solidFill>
            <a:effectLst>
              <a:outerShdw blurRad="38100" dist="38100" dir="2700000" algn="tl">
                <a:srgbClr val="000000">
                  <a:alpha val="43137"/>
                </a:srgbClr>
              </a:outerShdw>
            </a:effectLst>
          </a:endParaRPr>
        </a:p>
      </dsp:txBody>
      <dsp:txXfrm>
        <a:off x="5460643" y="0"/>
        <a:ext cx="2539379" cy="775900"/>
      </dsp:txXfrm>
    </dsp:sp>
    <dsp:sp modelId="{0C8D9730-45FA-47A4-97FE-D555944D8D81}">
      <dsp:nvSpPr>
        <dsp:cNvPr id="0" name=""/>
        <dsp:cNvSpPr/>
      </dsp:nvSpPr>
      <dsp:spPr>
        <a:xfrm>
          <a:off x="5714581" y="775900"/>
          <a:ext cx="2031503" cy="1681118"/>
        </a:xfrm>
        <a:prstGeom prst="roundRect">
          <a:avLst>
            <a:gd name="adj" fmla="val 10000"/>
          </a:avLst>
        </a:prstGeom>
        <a:blipFill rotWithShape="0">
          <a:blip xmlns:r="http://schemas.openxmlformats.org/officeDocument/2006/relationships" r:embed="rId3"/>
          <a:stretch>
            <a:fillRect/>
          </a:stretch>
        </a:blip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0" tIns="123825" rIns="165100" bIns="123825" numCol="1" spcCol="1270" anchor="ctr" anchorCtr="0">
          <a:noAutofit/>
        </a:bodyPr>
        <a:lstStyle/>
        <a:p>
          <a:pPr lvl="0" algn="ctr" defTabSz="2889250">
            <a:lnSpc>
              <a:spcPct val="90000"/>
            </a:lnSpc>
            <a:spcBef>
              <a:spcPct val="0"/>
            </a:spcBef>
            <a:spcAft>
              <a:spcPct val="35000"/>
            </a:spcAft>
          </a:pPr>
          <a:endParaRPr lang="en-US" sz="6500" kern="1200" dirty="0"/>
        </a:p>
      </dsp:txBody>
      <dsp:txXfrm>
        <a:off x="5763819" y="825138"/>
        <a:ext cx="1933027" cy="1582642"/>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4184"/>
          </a:xfrm>
          <a:prstGeom prst="rect">
            <a:avLst/>
          </a:prstGeom>
        </p:spPr>
        <p:txBody>
          <a:bodyPr vert="horz" lIns="91440" tIns="45720" rIns="91440" bIns="45720" rtlCol="0"/>
          <a:lstStyle>
            <a:lvl1pPr algn="r">
              <a:defRPr sz="1200"/>
            </a:lvl1pPr>
          </a:lstStyle>
          <a:p>
            <a:fld id="{BAED9A68-2F06-411E-81E0-B83DCD1CE20E}" type="datetimeFigureOut">
              <a:rPr lang="en-US" smtClean="0"/>
              <a:t>9/30/2011</a:t>
            </a:fld>
            <a:endParaRPr lang="en-US"/>
          </a:p>
        </p:txBody>
      </p:sp>
      <p:sp>
        <p:nvSpPr>
          <p:cNvPr id="4" name="Footer Placeholder 3"/>
          <p:cNvSpPr>
            <a:spLocks noGrp="1"/>
          </p:cNvSpPr>
          <p:nvPr>
            <p:ph type="ftr" sz="quarter" idx="2"/>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27915"/>
            <a:ext cx="2971800" cy="454184"/>
          </a:xfrm>
          <a:prstGeom prst="rect">
            <a:avLst/>
          </a:prstGeom>
        </p:spPr>
        <p:txBody>
          <a:bodyPr vert="horz" lIns="91440" tIns="45720" rIns="91440" bIns="45720" rtlCol="0" anchor="b"/>
          <a:lstStyle>
            <a:lvl1pPr algn="r">
              <a:defRPr sz="1200"/>
            </a:lvl1pPr>
          </a:lstStyle>
          <a:p>
            <a:fld id="{CD4E6391-E71B-4204-B1D0-B196931C0119}" type="slidenum">
              <a:rPr lang="en-US" smtClean="0"/>
              <a:t>‹#›</a:t>
            </a:fld>
            <a:endParaRPr lang="en-US"/>
          </a:p>
        </p:txBody>
      </p:sp>
    </p:spTree>
    <p:extLst>
      <p:ext uri="{BB962C8B-B14F-4D97-AF65-F5344CB8AC3E}">
        <p14:creationId xmlns:p14="http://schemas.microsoft.com/office/powerpoint/2010/main" val="17686839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4184"/>
          </a:xfrm>
          <a:prstGeom prst="rect">
            <a:avLst/>
          </a:prstGeom>
        </p:spPr>
        <p:txBody>
          <a:bodyPr vert="horz" lIns="91440" tIns="45720" rIns="91440" bIns="45720" rtlCol="0"/>
          <a:lstStyle>
            <a:lvl1pPr algn="r">
              <a:defRPr sz="1200"/>
            </a:lvl1pPr>
          </a:lstStyle>
          <a:p>
            <a:fld id="{95904763-5E6B-4907-9B43-A8F70E5A2C86}" type="datetimeFigureOut">
              <a:rPr lang="en-US" smtClean="0"/>
              <a:t>9/30/2011</a:t>
            </a:fld>
            <a:endParaRPr lang="en-US" dirty="0"/>
          </a:p>
        </p:txBody>
      </p:sp>
      <p:sp>
        <p:nvSpPr>
          <p:cNvPr id="4" name="Slide Image Placeholder 3"/>
          <p:cNvSpPr>
            <a:spLocks noGrp="1" noRot="1" noChangeAspect="1"/>
          </p:cNvSpPr>
          <p:nvPr>
            <p:ph type="sldImg" idx="2"/>
          </p:nvPr>
        </p:nvSpPr>
        <p:spPr>
          <a:xfrm>
            <a:off x="1157288" y="681038"/>
            <a:ext cx="4543425" cy="34067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14746"/>
            <a:ext cx="5486400" cy="4087654"/>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27915"/>
            <a:ext cx="2971800" cy="454184"/>
          </a:xfrm>
          <a:prstGeom prst="rect">
            <a:avLst/>
          </a:prstGeom>
        </p:spPr>
        <p:txBody>
          <a:bodyPr vert="horz" lIns="91440" tIns="45720" rIns="91440" bIns="45720" rtlCol="0" anchor="b"/>
          <a:lstStyle>
            <a:lvl1pPr algn="r">
              <a:defRPr sz="1200"/>
            </a:lvl1pPr>
          </a:lstStyle>
          <a:p>
            <a:fld id="{3CD17132-709A-4E20-B79A-503175B320F0}" type="slidenum">
              <a:rPr lang="en-US" smtClean="0"/>
              <a:t>‹#›</a:t>
            </a:fld>
            <a:endParaRPr lang="en-US" dirty="0"/>
          </a:p>
        </p:txBody>
      </p:sp>
    </p:spTree>
    <p:extLst>
      <p:ext uri="{BB962C8B-B14F-4D97-AF65-F5344CB8AC3E}">
        <p14:creationId xmlns:p14="http://schemas.microsoft.com/office/powerpoint/2010/main" val="3499767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CD17132-709A-4E20-B79A-503175B320F0}" type="slidenum">
              <a:rPr lang="en-US" smtClean="0"/>
              <a:t>8</a:t>
            </a:fld>
            <a:endParaRPr lang="en-US" dirty="0"/>
          </a:p>
        </p:txBody>
      </p:sp>
    </p:spTree>
    <p:extLst>
      <p:ext uri="{BB962C8B-B14F-4D97-AF65-F5344CB8AC3E}">
        <p14:creationId xmlns:p14="http://schemas.microsoft.com/office/powerpoint/2010/main" val="32765500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D7176544-83DD-48A4-9DEC-F1F3D84AB0AE}" type="datetimeFigureOut">
              <a:rPr lang="en-US" smtClean="0"/>
              <a:t>9/30/2011</a:t>
            </a:fld>
            <a:endParaRPr lang="en-US" dirty="0"/>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dirty="0"/>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E4300664-C041-4CD0-BE95-BCDC58F08952}" type="slidenum">
              <a:rPr lang="en-US" smtClean="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7176544-83DD-48A4-9DEC-F1F3D84AB0AE}" type="datetimeFigureOut">
              <a:rPr lang="en-US" smtClean="0"/>
              <a:t>9/30/2011</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E4300664-C041-4CD0-BE95-BCDC58F08952}"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7176544-83DD-48A4-9DEC-F1F3D84AB0AE}" type="datetimeFigureOut">
              <a:rPr lang="en-US" smtClean="0"/>
              <a:t>9/30/2011</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E4300664-C041-4CD0-BE95-BCDC58F08952}"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D7176544-83DD-48A4-9DEC-F1F3D84AB0AE}" type="datetimeFigureOut">
              <a:rPr lang="en-US" smtClean="0"/>
              <a:t>9/30/2011</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E4300664-C041-4CD0-BE95-BCDC58F08952}" type="slidenum">
              <a:rPr lang="en-US" smtClean="0"/>
              <a:t>‹#›</a:t>
            </a:fld>
            <a:endParaRPr lang="en-US" dirty="0"/>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D7176544-83DD-48A4-9DEC-F1F3D84AB0AE}" type="datetimeFigureOut">
              <a:rPr lang="en-US" smtClean="0"/>
              <a:t>9/30/2011</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E4300664-C041-4CD0-BE95-BCDC58F08952}" type="slidenum">
              <a:rPr lang="en-US" smtClean="0"/>
              <a:t>‹#›</a:t>
            </a:fld>
            <a:endParaRPr lang="en-US" dirty="0"/>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D7176544-83DD-48A4-9DEC-F1F3D84AB0AE}" type="datetimeFigureOut">
              <a:rPr lang="en-US" smtClean="0"/>
              <a:t>9/30/2011</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E4300664-C041-4CD0-BE95-BCDC58F08952}" type="slidenum">
              <a:rPr lang="en-US" smtClean="0"/>
              <a:t>‹#›</a:t>
            </a:fld>
            <a:endParaRPr lang="en-US" dirty="0"/>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D7176544-83DD-48A4-9DEC-F1F3D84AB0AE}" type="datetimeFigureOut">
              <a:rPr lang="en-US" smtClean="0"/>
              <a:t>9/30/2011</a:t>
            </a:fld>
            <a:endParaRPr lang="en-US" dirty="0"/>
          </a:p>
        </p:txBody>
      </p:sp>
      <p:sp>
        <p:nvSpPr>
          <p:cNvPr id="8" name="Footer Placeholder 7"/>
          <p:cNvSpPr>
            <a:spLocks noGrp="1"/>
          </p:cNvSpPr>
          <p:nvPr>
            <p:ph type="ftr" sz="quarter" idx="11"/>
          </p:nvPr>
        </p:nvSpPr>
        <p:spPr/>
        <p:txBody>
          <a:bodyPr/>
          <a:lstStyle>
            <a:extLst/>
          </a:lstStyle>
          <a:p>
            <a:endParaRPr lang="en-US" dirty="0"/>
          </a:p>
        </p:txBody>
      </p:sp>
      <p:sp>
        <p:nvSpPr>
          <p:cNvPr id="9" name="Slide Number Placeholder 8"/>
          <p:cNvSpPr>
            <a:spLocks noGrp="1"/>
          </p:cNvSpPr>
          <p:nvPr>
            <p:ph type="sldNum" sz="quarter" idx="12"/>
          </p:nvPr>
        </p:nvSpPr>
        <p:spPr/>
        <p:txBody>
          <a:bodyPr/>
          <a:lstStyle>
            <a:extLst/>
          </a:lstStyle>
          <a:p>
            <a:fld id="{E4300664-C041-4CD0-BE95-BCDC58F08952}" type="slidenum">
              <a:rPr lang="en-US" smtClean="0"/>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D7176544-83DD-48A4-9DEC-F1F3D84AB0AE}" type="datetimeFigureOut">
              <a:rPr lang="en-US" smtClean="0"/>
              <a:t>9/30/2011</a:t>
            </a:fld>
            <a:endParaRPr lang="en-US" dirty="0"/>
          </a:p>
        </p:txBody>
      </p:sp>
      <p:sp>
        <p:nvSpPr>
          <p:cNvPr id="4" name="Footer Placeholder 3"/>
          <p:cNvSpPr>
            <a:spLocks noGrp="1"/>
          </p:cNvSpPr>
          <p:nvPr>
            <p:ph type="ftr" sz="quarter" idx="11"/>
          </p:nvPr>
        </p:nvSpPr>
        <p:spPr/>
        <p:txBody>
          <a:bodyPr/>
          <a:lstStyle>
            <a:extLst/>
          </a:lstStyle>
          <a:p>
            <a:endParaRPr lang="en-US" dirty="0"/>
          </a:p>
        </p:txBody>
      </p:sp>
      <p:sp>
        <p:nvSpPr>
          <p:cNvPr id="5" name="Slide Number Placeholder 4"/>
          <p:cNvSpPr>
            <a:spLocks noGrp="1"/>
          </p:cNvSpPr>
          <p:nvPr>
            <p:ph type="sldNum" sz="quarter" idx="12"/>
          </p:nvPr>
        </p:nvSpPr>
        <p:spPr/>
        <p:txBody>
          <a:bodyPr/>
          <a:lstStyle>
            <a:extLst/>
          </a:lstStyle>
          <a:p>
            <a:fld id="{E4300664-C041-4CD0-BE95-BCDC58F08952}" type="slidenum">
              <a:rPr lang="en-US" smtClean="0"/>
              <a:t>‹#›</a:t>
            </a:fld>
            <a:endParaRPr lang="en-US" dirty="0"/>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D7176544-83DD-48A4-9DEC-F1F3D84AB0AE}" type="datetimeFigureOut">
              <a:rPr lang="en-US" smtClean="0"/>
              <a:t>9/30/2011</a:t>
            </a:fld>
            <a:endParaRPr lang="en-US" dirty="0"/>
          </a:p>
        </p:txBody>
      </p:sp>
      <p:sp>
        <p:nvSpPr>
          <p:cNvPr id="3" name="Footer Placeholder 2"/>
          <p:cNvSpPr>
            <a:spLocks noGrp="1"/>
          </p:cNvSpPr>
          <p:nvPr>
            <p:ph type="ftr" sz="quarter" idx="11"/>
          </p:nvPr>
        </p:nvSpPr>
        <p:spPr/>
        <p:txBody>
          <a:bodyPr/>
          <a:lstStyle>
            <a:extLst/>
          </a:lstStyle>
          <a:p>
            <a:endParaRPr lang="en-US" dirty="0"/>
          </a:p>
        </p:txBody>
      </p:sp>
      <p:sp>
        <p:nvSpPr>
          <p:cNvPr id="4" name="Slide Number Placeholder 3"/>
          <p:cNvSpPr>
            <a:spLocks noGrp="1"/>
          </p:cNvSpPr>
          <p:nvPr>
            <p:ph type="sldNum" sz="quarter" idx="12"/>
          </p:nvPr>
        </p:nvSpPr>
        <p:spPr/>
        <p:txBody>
          <a:bodyPr/>
          <a:lstStyle>
            <a:extLst/>
          </a:lstStyle>
          <a:p>
            <a:fld id="{E4300664-C041-4CD0-BE95-BCDC58F08952}"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D7176544-83DD-48A4-9DEC-F1F3D84AB0AE}" type="datetimeFigureOut">
              <a:rPr lang="en-US" smtClean="0"/>
              <a:t>9/30/2011</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E4300664-C041-4CD0-BE95-BCDC58F08952}" type="slidenum">
              <a:rPr lang="en-US" smtClean="0"/>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dirty="0"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D7176544-83DD-48A4-9DEC-F1F3D84AB0AE}" type="datetimeFigureOut">
              <a:rPr lang="en-US" smtClean="0"/>
              <a:t>9/30/2011</a:t>
            </a:fld>
            <a:endParaRPr lang="en-US" dirty="0"/>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dirty="0"/>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E4300664-C041-4CD0-BE95-BCDC58F08952}" type="slidenum">
              <a:rPr lang="en-US" smtClean="0"/>
              <a:t>‹#›</a:t>
            </a:fld>
            <a:endParaRPr lang="en-US"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D7176544-83DD-48A4-9DEC-F1F3D84AB0AE}" type="datetimeFigureOut">
              <a:rPr lang="en-US" smtClean="0"/>
              <a:t>9/30/2011</a:t>
            </a:fld>
            <a:endParaRPr lang="en-US" dirty="0"/>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dirty="0"/>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E4300664-C041-4CD0-BE95-BCDC58F08952}" type="slidenum">
              <a:rPr lang="en-US" smtClean="0"/>
              <a:t>‹#›</a:t>
            </a:fld>
            <a:endParaRPr lang="en-US" dirty="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7.tmp"/><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em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dirty="0" smtClean="0"/>
              <a:t>Understanding and Teaching with the       </a:t>
            </a:r>
            <a:r>
              <a:rPr lang="en-US" sz="2400" dirty="0" smtClean="0"/>
              <a:t>Common Core Learning Standards</a:t>
            </a:r>
            <a:endParaRPr lang="en-US" sz="2400" dirty="0"/>
          </a:p>
        </p:txBody>
      </p:sp>
      <p:sp>
        <p:nvSpPr>
          <p:cNvPr id="3" name="Subtitle 2"/>
          <p:cNvSpPr>
            <a:spLocks noGrp="1"/>
          </p:cNvSpPr>
          <p:nvPr>
            <p:ph type="subTitle" idx="1"/>
          </p:nvPr>
        </p:nvSpPr>
        <p:spPr>
          <a:xfrm>
            <a:off x="685800" y="3886199"/>
            <a:ext cx="7772400" cy="925111"/>
          </a:xfrm>
        </p:spPr>
        <p:txBody>
          <a:bodyPr>
            <a:normAutofit lnSpcReduction="10000"/>
          </a:bodyPr>
          <a:lstStyle/>
          <a:p>
            <a:r>
              <a:rPr lang="en-US" dirty="0" smtClean="0">
                <a:solidFill>
                  <a:schemeClr val="accent1">
                    <a:lumMod val="75000"/>
                  </a:schemeClr>
                </a:solidFill>
              </a:rPr>
              <a:t>Angela Stockman</a:t>
            </a:r>
          </a:p>
          <a:p>
            <a:r>
              <a:rPr lang="en-US" dirty="0" smtClean="0">
                <a:solidFill>
                  <a:schemeClr val="accent1">
                    <a:lumMod val="75000"/>
                  </a:schemeClr>
                </a:solidFill>
              </a:rPr>
              <a:t>Fall 2011</a:t>
            </a:r>
            <a:endParaRPr lang="en-US" dirty="0">
              <a:solidFill>
                <a:schemeClr val="accent1">
                  <a:lumMod val="75000"/>
                </a:schemeClr>
              </a:solidFill>
            </a:endParaRPr>
          </a:p>
        </p:txBody>
      </p:sp>
    </p:spTree>
    <p:extLst>
      <p:ext uri="{BB962C8B-B14F-4D97-AF65-F5344CB8AC3E}">
        <p14:creationId xmlns:p14="http://schemas.microsoft.com/office/powerpoint/2010/main" val="27630393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7500" lnSpcReduction="20000"/>
          </a:bodyPr>
          <a:lstStyle/>
          <a:p>
            <a:pPr marL="109728" indent="0">
              <a:buNone/>
            </a:pPr>
            <a:r>
              <a:rPr lang="en-US" b="1" dirty="0"/>
              <a:t>Great Teachers and </a:t>
            </a:r>
            <a:r>
              <a:rPr lang="en-US" b="1" dirty="0" smtClean="0"/>
              <a:t>Leaders</a:t>
            </a:r>
          </a:p>
          <a:p>
            <a:pPr marL="109728" indent="0">
              <a:buNone/>
            </a:pPr>
            <a:endParaRPr lang="en-US" b="1" dirty="0"/>
          </a:p>
          <a:p>
            <a:pPr marL="109728" indent="0">
              <a:buNone/>
            </a:pPr>
            <a:r>
              <a:rPr lang="en-US" dirty="0" smtClean="0"/>
              <a:t>Improving </a:t>
            </a:r>
            <a:r>
              <a:rPr lang="en-US" dirty="0"/>
              <a:t>teacher and principal effectiveness based on </a:t>
            </a:r>
            <a:r>
              <a:rPr lang="en-US" dirty="0" smtClean="0"/>
              <a:t>performance</a:t>
            </a:r>
          </a:p>
          <a:p>
            <a:pPr marL="109728" indent="0">
              <a:buNone/>
            </a:pPr>
            <a:endParaRPr lang="en-US" dirty="0" smtClean="0"/>
          </a:p>
          <a:p>
            <a:pPr marL="109728" indent="0">
              <a:buNone/>
            </a:pPr>
            <a:r>
              <a:rPr lang="en-US" dirty="0" smtClean="0"/>
              <a:t>Ensuring </a:t>
            </a:r>
            <a:r>
              <a:rPr lang="en-US" dirty="0"/>
              <a:t>equitable distribution of effective teachers and </a:t>
            </a:r>
            <a:r>
              <a:rPr lang="en-US" dirty="0" smtClean="0"/>
              <a:t>principals</a:t>
            </a:r>
          </a:p>
          <a:p>
            <a:pPr marL="109728" indent="0">
              <a:buNone/>
            </a:pPr>
            <a:endParaRPr lang="en-US" dirty="0" smtClean="0"/>
          </a:p>
          <a:p>
            <a:pPr marL="109728" indent="0">
              <a:buNone/>
            </a:pPr>
            <a:r>
              <a:rPr lang="en-US" dirty="0" smtClean="0"/>
              <a:t>Providing </a:t>
            </a:r>
            <a:r>
              <a:rPr lang="en-US" dirty="0"/>
              <a:t>high-quality pathways for aspiring teachers and </a:t>
            </a:r>
            <a:r>
              <a:rPr lang="en-US" dirty="0" smtClean="0"/>
              <a:t>principals</a:t>
            </a:r>
          </a:p>
          <a:p>
            <a:pPr marL="109728" indent="0">
              <a:buNone/>
            </a:pPr>
            <a:endParaRPr lang="en-US" dirty="0" smtClean="0"/>
          </a:p>
          <a:p>
            <a:pPr marL="109728" indent="0">
              <a:buNone/>
            </a:pPr>
            <a:r>
              <a:rPr lang="en-US" dirty="0" smtClean="0"/>
              <a:t>Providing </a:t>
            </a:r>
            <a:r>
              <a:rPr lang="en-US" dirty="0"/>
              <a:t>effective support to teachers and </a:t>
            </a:r>
            <a:r>
              <a:rPr lang="en-US" dirty="0" smtClean="0"/>
              <a:t>principals</a:t>
            </a:r>
          </a:p>
          <a:p>
            <a:pPr marL="109728" indent="0">
              <a:buNone/>
            </a:pPr>
            <a:endParaRPr lang="en-US" dirty="0" smtClean="0"/>
          </a:p>
          <a:p>
            <a:pPr marL="109728" indent="0">
              <a:buNone/>
            </a:pPr>
            <a:r>
              <a:rPr lang="en-US" dirty="0" smtClean="0"/>
              <a:t>Improving </a:t>
            </a:r>
            <a:r>
              <a:rPr lang="en-US" dirty="0"/>
              <a:t>the effectiveness of teacher and principal preparation </a:t>
            </a:r>
            <a:r>
              <a:rPr lang="en-US" dirty="0" smtClean="0"/>
              <a:t>programs</a:t>
            </a:r>
            <a:endParaRPr lang="en-US" dirty="0"/>
          </a:p>
          <a:p>
            <a:endParaRPr lang="en-US" dirty="0"/>
          </a:p>
        </p:txBody>
      </p:sp>
      <p:sp>
        <p:nvSpPr>
          <p:cNvPr id="3" name="Title 2"/>
          <p:cNvSpPr>
            <a:spLocks noGrp="1"/>
          </p:cNvSpPr>
          <p:nvPr>
            <p:ph type="title"/>
          </p:nvPr>
        </p:nvSpPr>
        <p:spPr>
          <a:xfrm>
            <a:off x="304800" y="274638"/>
            <a:ext cx="8610600" cy="1143000"/>
          </a:xfrm>
        </p:spPr>
        <p:txBody>
          <a:bodyPr>
            <a:normAutofit/>
          </a:bodyPr>
          <a:lstStyle/>
          <a:p>
            <a:r>
              <a:rPr lang="en-US" sz="2800" b="0" dirty="0" smtClean="0">
                <a:effectLst>
                  <a:outerShdw blurRad="38100" dist="38100" dir="2700000" algn="tl">
                    <a:srgbClr val="000000">
                      <a:alpha val="43137"/>
                    </a:srgbClr>
                  </a:outerShdw>
                </a:effectLst>
              </a:rPr>
              <a:t>State Applications for Funding Attended to:</a:t>
            </a:r>
            <a:endParaRPr lang="en-US" sz="2800" b="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267361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57200"/>
            <a:ext cx="8229600" cy="5550091"/>
          </a:xfrm>
        </p:spPr>
        <p:txBody>
          <a:bodyPr/>
          <a:lstStyle/>
          <a:p>
            <a:pPr marL="109728" indent="0">
              <a:buNone/>
            </a:pPr>
            <a:r>
              <a:rPr lang="en-US" b="1" dirty="0">
                <a:effectLst>
                  <a:outerShdw blurRad="38100" dist="38100" dir="2700000" algn="tl">
                    <a:srgbClr val="000000">
                      <a:alpha val="43137"/>
                    </a:srgbClr>
                  </a:outerShdw>
                </a:effectLst>
              </a:rPr>
              <a:t>State Success Factors </a:t>
            </a:r>
            <a:endParaRPr lang="en-US" b="1" dirty="0" smtClean="0">
              <a:effectLst>
                <a:outerShdw blurRad="38100" dist="38100" dir="2700000" algn="tl">
                  <a:srgbClr val="000000">
                    <a:alpha val="43137"/>
                  </a:srgbClr>
                </a:outerShdw>
              </a:effectLst>
            </a:endParaRPr>
          </a:p>
          <a:p>
            <a:pPr marL="109728" indent="0">
              <a:buNone/>
            </a:pPr>
            <a:endParaRPr lang="en-US" b="1" dirty="0" smtClean="0">
              <a:effectLst>
                <a:outerShdw blurRad="38100" dist="38100" dir="2700000" algn="tl">
                  <a:srgbClr val="000000">
                    <a:alpha val="43137"/>
                  </a:srgbClr>
                </a:outerShdw>
              </a:effectLst>
            </a:endParaRPr>
          </a:p>
          <a:p>
            <a:pPr marL="109728" indent="0">
              <a:buNone/>
            </a:pPr>
            <a:r>
              <a:rPr lang="en-US" dirty="0" smtClean="0"/>
              <a:t>Articulating </a:t>
            </a:r>
            <a:r>
              <a:rPr lang="en-US" dirty="0"/>
              <a:t>State's education reform agenda and </a:t>
            </a:r>
            <a:r>
              <a:rPr lang="en-US" dirty="0" err="1"/>
              <a:t>LEAs'</a:t>
            </a:r>
            <a:r>
              <a:rPr lang="en-US" dirty="0"/>
              <a:t> participation in </a:t>
            </a:r>
            <a:r>
              <a:rPr lang="en-US" dirty="0" smtClean="0"/>
              <a:t>it</a:t>
            </a:r>
          </a:p>
          <a:p>
            <a:pPr marL="109728" indent="0">
              <a:buNone/>
            </a:pPr>
            <a:endParaRPr lang="en-US" dirty="0" smtClean="0"/>
          </a:p>
          <a:p>
            <a:pPr marL="109728" indent="0">
              <a:buNone/>
            </a:pPr>
            <a:r>
              <a:rPr lang="en-US" dirty="0" smtClean="0"/>
              <a:t>Building </a:t>
            </a:r>
            <a:r>
              <a:rPr lang="en-US" dirty="0"/>
              <a:t>strong statewide capacity to implement, scale up, and sustain proposed </a:t>
            </a:r>
            <a:r>
              <a:rPr lang="en-US" dirty="0" smtClean="0"/>
              <a:t>plans</a:t>
            </a:r>
          </a:p>
          <a:p>
            <a:pPr marL="109728" indent="0">
              <a:buNone/>
            </a:pPr>
            <a:endParaRPr lang="en-US" dirty="0" smtClean="0"/>
          </a:p>
          <a:p>
            <a:pPr marL="109728" indent="0">
              <a:buNone/>
            </a:pPr>
            <a:r>
              <a:rPr lang="en-US" dirty="0" smtClean="0"/>
              <a:t>Demonstrating </a:t>
            </a:r>
            <a:r>
              <a:rPr lang="en-US" dirty="0"/>
              <a:t>significant progress in raising achievement and closing gaps </a:t>
            </a:r>
            <a:endParaRPr lang="en-US" dirty="0" smtClean="0"/>
          </a:p>
          <a:p>
            <a:endParaRPr lang="en-US" dirty="0"/>
          </a:p>
          <a:p>
            <a:endParaRPr lang="en-US" dirty="0"/>
          </a:p>
        </p:txBody>
      </p:sp>
    </p:spTree>
    <p:extLst>
      <p:ext uri="{BB962C8B-B14F-4D97-AF65-F5344CB8AC3E}">
        <p14:creationId xmlns:p14="http://schemas.microsoft.com/office/powerpoint/2010/main" val="37177041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533400"/>
            <a:ext cx="8229600" cy="5473891"/>
          </a:xfrm>
        </p:spPr>
        <p:txBody>
          <a:bodyPr/>
          <a:lstStyle/>
          <a:p>
            <a:pPr marL="109728" indent="0">
              <a:buNone/>
            </a:pPr>
            <a:r>
              <a:rPr lang="en-US" b="1" dirty="0">
                <a:effectLst>
                  <a:outerShdw blurRad="38100" dist="38100" dir="2700000" algn="tl">
                    <a:srgbClr val="000000">
                      <a:alpha val="43137"/>
                    </a:srgbClr>
                  </a:outerShdw>
                </a:effectLst>
              </a:rPr>
              <a:t>Standards and Assessments </a:t>
            </a:r>
            <a:endParaRPr lang="en-US" b="1" dirty="0" smtClean="0">
              <a:effectLst>
                <a:outerShdw blurRad="38100" dist="38100" dir="2700000" algn="tl">
                  <a:srgbClr val="000000">
                    <a:alpha val="43137"/>
                  </a:srgbClr>
                </a:outerShdw>
              </a:effectLst>
            </a:endParaRPr>
          </a:p>
          <a:p>
            <a:pPr marL="109728" indent="0">
              <a:buNone/>
            </a:pPr>
            <a:endParaRPr lang="en-US" dirty="0" smtClean="0"/>
          </a:p>
          <a:p>
            <a:pPr marL="109728" indent="0">
              <a:buNone/>
            </a:pPr>
            <a:r>
              <a:rPr lang="en-US" dirty="0" smtClean="0"/>
              <a:t>Developing </a:t>
            </a:r>
            <a:r>
              <a:rPr lang="en-US" dirty="0"/>
              <a:t>and adopting common standards (from the Common Core State Standards Initiative) </a:t>
            </a:r>
            <a:endParaRPr lang="en-US" dirty="0" smtClean="0"/>
          </a:p>
          <a:p>
            <a:pPr marL="109728" indent="0">
              <a:buNone/>
            </a:pPr>
            <a:endParaRPr lang="en-US" dirty="0" smtClean="0"/>
          </a:p>
          <a:p>
            <a:pPr marL="109728" indent="0">
              <a:buNone/>
            </a:pPr>
            <a:r>
              <a:rPr lang="en-US" dirty="0" smtClean="0"/>
              <a:t>Supporting </a:t>
            </a:r>
            <a:r>
              <a:rPr lang="en-US" dirty="0"/>
              <a:t>the transition to enhanced standards and high-quality assessments </a:t>
            </a:r>
            <a:endParaRPr lang="en-US" dirty="0" smtClean="0"/>
          </a:p>
          <a:p>
            <a:pPr marL="109728" indent="0">
              <a:buNone/>
            </a:pPr>
            <a:endParaRPr lang="en-US" dirty="0"/>
          </a:p>
          <a:p>
            <a:pPr marL="109728" indent="0">
              <a:buNone/>
            </a:pPr>
            <a:r>
              <a:rPr lang="en-US" dirty="0" smtClean="0"/>
              <a:t>Developing </a:t>
            </a:r>
            <a:r>
              <a:rPr lang="en-US" dirty="0"/>
              <a:t>and implementing common, high-quality </a:t>
            </a:r>
            <a:r>
              <a:rPr lang="en-US" dirty="0" smtClean="0"/>
              <a:t>assessments</a:t>
            </a:r>
            <a:endParaRPr lang="en-US" dirty="0"/>
          </a:p>
          <a:p>
            <a:endParaRPr lang="en-US" dirty="0"/>
          </a:p>
        </p:txBody>
      </p:sp>
    </p:spTree>
    <p:extLst>
      <p:ext uri="{BB962C8B-B14F-4D97-AF65-F5344CB8AC3E}">
        <p14:creationId xmlns:p14="http://schemas.microsoft.com/office/powerpoint/2010/main" val="3751194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57200"/>
            <a:ext cx="8229600" cy="5550091"/>
          </a:xfrm>
        </p:spPr>
        <p:txBody>
          <a:bodyPr/>
          <a:lstStyle/>
          <a:p>
            <a:pPr marL="109728" indent="0">
              <a:buNone/>
            </a:pPr>
            <a:r>
              <a:rPr lang="en-US" b="1" dirty="0">
                <a:effectLst>
                  <a:outerShdw blurRad="38100" dist="38100" dir="2700000" algn="tl">
                    <a:srgbClr val="000000">
                      <a:alpha val="43137"/>
                    </a:srgbClr>
                  </a:outerShdw>
                </a:effectLst>
              </a:rPr>
              <a:t>Turning Around the Lowest-Achieving Schools </a:t>
            </a:r>
          </a:p>
          <a:p>
            <a:pPr marL="109728" indent="0">
              <a:buNone/>
            </a:pPr>
            <a:endParaRPr lang="en-US" dirty="0" smtClean="0"/>
          </a:p>
          <a:p>
            <a:pPr marL="109728" indent="0">
              <a:buNone/>
            </a:pPr>
            <a:r>
              <a:rPr lang="en-US" dirty="0" smtClean="0"/>
              <a:t>Turning </a:t>
            </a:r>
            <a:r>
              <a:rPr lang="en-US" dirty="0"/>
              <a:t>around the lowest-achieving schools </a:t>
            </a:r>
            <a:endParaRPr lang="en-US" dirty="0" smtClean="0"/>
          </a:p>
          <a:p>
            <a:pPr marL="109728" indent="0">
              <a:buNone/>
            </a:pPr>
            <a:endParaRPr lang="en-US" dirty="0"/>
          </a:p>
          <a:p>
            <a:pPr marL="109728" indent="0">
              <a:buNone/>
            </a:pPr>
            <a:r>
              <a:rPr lang="en-US" dirty="0" smtClean="0"/>
              <a:t>Intervening </a:t>
            </a:r>
            <a:r>
              <a:rPr lang="en-US" dirty="0"/>
              <a:t>in the lowest-achieving schools and </a:t>
            </a:r>
            <a:r>
              <a:rPr lang="en-US" dirty="0" smtClean="0"/>
              <a:t>LEAs</a:t>
            </a:r>
            <a:endParaRPr lang="en-US" dirty="0"/>
          </a:p>
          <a:p>
            <a:endParaRPr lang="en-US" dirty="0"/>
          </a:p>
        </p:txBody>
      </p:sp>
    </p:spTree>
    <p:extLst>
      <p:ext uri="{BB962C8B-B14F-4D97-AF65-F5344CB8AC3E}">
        <p14:creationId xmlns:p14="http://schemas.microsoft.com/office/powerpoint/2010/main" val="29361120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57200"/>
            <a:ext cx="8229600" cy="5550091"/>
          </a:xfrm>
        </p:spPr>
        <p:txBody>
          <a:bodyPr/>
          <a:lstStyle/>
          <a:p>
            <a:pPr marL="109728" indent="0">
              <a:buNone/>
            </a:pPr>
            <a:r>
              <a:rPr lang="en-US" b="1" dirty="0">
                <a:effectLst>
                  <a:outerShdw blurRad="38100" dist="38100" dir="2700000" algn="tl">
                    <a:srgbClr val="000000">
                      <a:alpha val="43137"/>
                    </a:srgbClr>
                  </a:outerShdw>
                </a:effectLst>
              </a:rPr>
              <a:t>Data Systems to Support </a:t>
            </a:r>
            <a:r>
              <a:rPr lang="en-US" b="1" dirty="0" smtClean="0">
                <a:effectLst>
                  <a:outerShdw blurRad="38100" dist="38100" dir="2700000" algn="tl">
                    <a:srgbClr val="000000">
                      <a:alpha val="43137"/>
                    </a:srgbClr>
                  </a:outerShdw>
                </a:effectLst>
              </a:rPr>
              <a:t>Instruction</a:t>
            </a:r>
            <a:endParaRPr lang="en-US" b="1" dirty="0">
              <a:effectLst>
                <a:outerShdw blurRad="38100" dist="38100" dir="2700000" algn="tl">
                  <a:srgbClr val="000000">
                    <a:alpha val="43137"/>
                  </a:srgbClr>
                </a:outerShdw>
              </a:effectLst>
            </a:endParaRPr>
          </a:p>
          <a:p>
            <a:endParaRPr lang="en-US" dirty="0"/>
          </a:p>
          <a:p>
            <a:pPr marL="109728" indent="0">
              <a:buNone/>
            </a:pPr>
            <a:r>
              <a:rPr lang="en-US" dirty="0" smtClean="0"/>
              <a:t>Fully </a:t>
            </a:r>
            <a:r>
              <a:rPr lang="en-US" dirty="0"/>
              <a:t>implementing a statewide longitudinal data system </a:t>
            </a:r>
            <a:endParaRPr lang="en-US" dirty="0" smtClean="0"/>
          </a:p>
          <a:p>
            <a:pPr marL="109728" indent="0">
              <a:buNone/>
            </a:pPr>
            <a:endParaRPr lang="en-US" dirty="0"/>
          </a:p>
          <a:p>
            <a:pPr marL="109728" indent="0">
              <a:buNone/>
            </a:pPr>
            <a:r>
              <a:rPr lang="en-US" dirty="0" smtClean="0"/>
              <a:t>Using </a:t>
            </a:r>
            <a:r>
              <a:rPr lang="en-US" dirty="0"/>
              <a:t>data to improve instruction </a:t>
            </a:r>
            <a:endParaRPr lang="en-US" dirty="0" smtClean="0"/>
          </a:p>
          <a:p>
            <a:pPr marL="109728" indent="0">
              <a:buNone/>
            </a:pPr>
            <a:endParaRPr lang="en-US" dirty="0"/>
          </a:p>
          <a:p>
            <a:pPr marL="109728" indent="0">
              <a:buNone/>
            </a:pPr>
            <a:r>
              <a:rPr lang="en-US" dirty="0" smtClean="0"/>
              <a:t>Accessing </a:t>
            </a:r>
            <a:r>
              <a:rPr lang="en-US" dirty="0"/>
              <a:t>and using State </a:t>
            </a:r>
            <a:r>
              <a:rPr lang="en-US" dirty="0" smtClean="0"/>
              <a:t>data</a:t>
            </a:r>
            <a:endParaRPr lang="en-US" dirty="0"/>
          </a:p>
          <a:p>
            <a:endParaRPr lang="en-US" dirty="0"/>
          </a:p>
        </p:txBody>
      </p:sp>
    </p:spTree>
    <p:extLst>
      <p:ext uri="{BB962C8B-B14F-4D97-AF65-F5344CB8AC3E}">
        <p14:creationId xmlns:p14="http://schemas.microsoft.com/office/powerpoint/2010/main" val="26097698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5000"/>
            <a:ext cx="8229600" cy="4102291"/>
          </a:xfrm>
        </p:spPr>
        <p:txBody>
          <a:bodyPr/>
          <a:lstStyle/>
          <a:p>
            <a:r>
              <a:rPr lang="en-US" b="1" dirty="0" smtClean="0"/>
              <a:t>Aligning to a common set of standards</a:t>
            </a:r>
          </a:p>
          <a:p>
            <a:pPr marL="365760" lvl="1" indent="0">
              <a:buNone/>
            </a:pPr>
            <a:endParaRPr lang="en-US" dirty="0"/>
          </a:p>
          <a:p>
            <a:pPr marL="452628" indent="-342900">
              <a:buFont typeface="Wingdings" pitchFamily="2" charset="2"/>
              <a:buChar char="Ø"/>
            </a:pPr>
            <a:r>
              <a:rPr lang="en-US" b="1" dirty="0" smtClean="0"/>
              <a:t>Improving teacher and leader effectiveness</a:t>
            </a:r>
          </a:p>
          <a:p>
            <a:pPr marL="452628" indent="-342900">
              <a:buFont typeface="Wingdings" pitchFamily="2" charset="2"/>
              <a:buChar char="Ø"/>
            </a:pPr>
            <a:endParaRPr lang="en-US" b="1" dirty="0"/>
          </a:p>
          <a:p>
            <a:pPr marL="452628" indent="-342900">
              <a:buFont typeface="Wingdings" pitchFamily="2" charset="2"/>
              <a:buChar char="Ø"/>
            </a:pPr>
            <a:r>
              <a:rPr lang="en-US" b="1" dirty="0" smtClean="0"/>
              <a:t>Creating and leveraging structures for data-driven instruction</a:t>
            </a:r>
            <a:endParaRPr lang="en-US" b="1" dirty="0"/>
          </a:p>
        </p:txBody>
      </p:sp>
      <p:sp>
        <p:nvSpPr>
          <p:cNvPr id="3" name="Title 2"/>
          <p:cNvSpPr>
            <a:spLocks noGrp="1"/>
          </p:cNvSpPr>
          <p:nvPr>
            <p:ph type="title"/>
          </p:nvPr>
        </p:nvSpPr>
        <p:spPr/>
        <p:txBody>
          <a:bodyPr/>
          <a:lstStyle/>
          <a:p>
            <a:r>
              <a:rPr lang="en-US" dirty="0" smtClean="0"/>
              <a:t>What Does this Mean for NY?</a:t>
            </a:r>
            <a:endParaRPr lang="en-US" dirty="0"/>
          </a:p>
        </p:txBody>
      </p:sp>
    </p:spTree>
    <p:extLst>
      <p:ext uri="{BB962C8B-B14F-4D97-AF65-F5344CB8AC3E}">
        <p14:creationId xmlns:p14="http://schemas.microsoft.com/office/powerpoint/2010/main" val="9392610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1524000"/>
            <a:ext cx="7543800" cy="2554545"/>
          </a:xfrm>
          <a:prstGeom prst="rect">
            <a:avLst/>
          </a:prstGeom>
          <a:noFill/>
        </p:spPr>
        <p:txBody>
          <a:bodyPr wrap="square" rtlCol="0">
            <a:spAutoFit/>
          </a:bodyPr>
          <a:lstStyle/>
          <a:p>
            <a:pPr algn="ctr"/>
            <a:r>
              <a:rPr lang="en-US" sz="4000" b="1" dirty="0" smtClean="0"/>
              <a:t>Our Charge: </a:t>
            </a:r>
          </a:p>
          <a:p>
            <a:pPr algn="ctr"/>
            <a:endParaRPr lang="en-US" sz="4000" b="1" dirty="0" smtClean="0"/>
          </a:p>
          <a:p>
            <a:pPr algn="ctr"/>
            <a:r>
              <a:rPr lang="en-US" sz="4000" b="1" dirty="0" smtClean="0"/>
              <a:t>Teaching with </a:t>
            </a:r>
          </a:p>
          <a:p>
            <a:pPr algn="ctr"/>
            <a:r>
              <a:rPr lang="en-US" sz="4000" b="1" dirty="0" smtClean="0"/>
              <a:t>the Common Core Standards</a:t>
            </a:r>
            <a:endParaRPr lang="en-US" sz="4000" b="1" dirty="0"/>
          </a:p>
        </p:txBody>
      </p:sp>
    </p:spTree>
    <p:extLst>
      <p:ext uri="{BB962C8B-B14F-4D97-AF65-F5344CB8AC3E}">
        <p14:creationId xmlns:p14="http://schemas.microsoft.com/office/powerpoint/2010/main" val="98555681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Wanda\AppData\Local\Microsoft\Windows\Temporary Internet Files\Content.IE5\O1LHTN64\MC900013479[1].wmf"/>
          <p:cNvPicPr>
            <a:picLocks noChangeAspect="1" noChangeArrowheads="1"/>
          </p:cNvPicPr>
          <p:nvPr/>
        </p:nvPicPr>
        <p:blipFill>
          <a:blip r:embed="rId2" cstate="print">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762000" y="446727"/>
            <a:ext cx="2209800" cy="1452397"/>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Wanda\AppData\Local\Microsoft\Windows\Temporary Internet Files\Content.IE5\SWIQTATJ\MC900013527[1].wmf"/>
          <p:cNvPicPr>
            <a:picLocks noChangeAspect="1" noChangeArrowheads="1"/>
          </p:cNvPicPr>
          <p:nvPr/>
        </p:nvPicPr>
        <p:blipFill>
          <a:blip r:embed="rId3"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5791200" y="143967"/>
            <a:ext cx="2667000" cy="208338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28600" y="1921945"/>
            <a:ext cx="3962400" cy="4001095"/>
          </a:xfrm>
          <a:prstGeom prst="rect">
            <a:avLst/>
          </a:prstGeom>
          <a:noFill/>
        </p:spPr>
        <p:txBody>
          <a:bodyPr wrap="square" rtlCol="0">
            <a:spAutoFit/>
          </a:bodyPr>
          <a:lstStyle/>
          <a:p>
            <a:pPr algn="ctr"/>
            <a:r>
              <a:rPr lang="en-US" sz="1600" b="1" dirty="0" smtClean="0"/>
              <a:t>Common Core State Standards</a:t>
            </a:r>
          </a:p>
          <a:p>
            <a:endParaRPr lang="en-US" sz="1600" dirty="0" smtClean="0">
              <a:latin typeface="Arial" pitchFamily="34" charset="0"/>
              <a:cs typeface="Arial" pitchFamily="34" charset="0"/>
            </a:endParaRPr>
          </a:p>
          <a:p>
            <a:r>
              <a:rPr lang="en-US" sz="1600" dirty="0" smtClean="0">
                <a:latin typeface="Arial" pitchFamily="34" charset="0"/>
                <a:cs typeface="Arial" pitchFamily="34" charset="0"/>
              </a:rPr>
              <a:t>Federally Endorsed National Standards Document coordinated at the State level by the National Governor’s Association and the Chief Council of State School Officers in collaboration with teachers, administrators, and content experts</a:t>
            </a:r>
          </a:p>
          <a:p>
            <a:endParaRPr lang="en-US" sz="1600" dirty="0" smtClean="0">
              <a:latin typeface="Arial" pitchFamily="34" charset="0"/>
              <a:cs typeface="Arial" pitchFamily="34" charset="0"/>
            </a:endParaRPr>
          </a:p>
          <a:p>
            <a:r>
              <a:rPr lang="en-US" sz="1600" dirty="0" smtClean="0">
                <a:latin typeface="Arial" pitchFamily="34" charset="0"/>
                <a:cs typeface="Arial" pitchFamily="34" charset="0"/>
              </a:rPr>
              <a:t>Endorsed by the Federal Race to the Top Initiative, which provides monetary reward to states and districts who commit to improving conditions relevant to student, teacher, and administrator performance.</a:t>
            </a:r>
          </a:p>
          <a:p>
            <a:endParaRPr lang="en-US" sz="1400" dirty="0"/>
          </a:p>
        </p:txBody>
      </p:sp>
      <p:sp>
        <p:nvSpPr>
          <p:cNvPr id="4" name="TextBox 3"/>
          <p:cNvSpPr txBox="1"/>
          <p:nvPr/>
        </p:nvSpPr>
        <p:spPr>
          <a:xfrm>
            <a:off x="1066800" y="843733"/>
            <a:ext cx="1371600" cy="646331"/>
          </a:xfrm>
          <a:prstGeom prst="rect">
            <a:avLst/>
          </a:prstGeom>
          <a:noFill/>
        </p:spPr>
        <p:txBody>
          <a:bodyPr wrap="square" rtlCol="0">
            <a:spAutoFit/>
          </a:bodyPr>
          <a:lstStyle/>
          <a:p>
            <a:r>
              <a:rPr lang="en-US" sz="3600" b="1" dirty="0" smtClean="0">
                <a:solidFill>
                  <a:schemeClr val="bg1"/>
                </a:solidFill>
              </a:rPr>
              <a:t>CCSS</a:t>
            </a:r>
            <a:endParaRPr lang="en-US" sz="3600" b="1" dirty="0">
              <a:solidFill>
                <a:schemeClr val="bg1"/>
              </a:solidFill>
            </a:endParaRPr>
          </a:p>
        </p:txBody>
      </p:sp>
      <p:sp>
        <p:nvSpPr>
          <p:cNvPr id="5" name="TextBox 4"/>
          <p:cNvSpPr txBox="1"/>
          <p:nvPr/>
        </p:nvSpPr>
        <p:spPr>
          <a:xfrm>
            <a:off x="4876800" y="2209800"/>
            <a:ext cx="3886200" cy="4062651"/>
          </a:xfrm>
          <a:prstGeom prst="rect">
            <a:avLst/>
          </a:prstGeom>
          <a:noFill/>
        </p:spPr>
        <p:txBody>
          <a:bodyPr wrap="square" rtlCol="0">
            <a:spAutoFit/>
          </a:bodyPr>
          <a:lstStyle/>
          <a:p>
            <a:r>
              <a:rPr lang="en-US" sz="1600" b="1" dirty="0" smtClean="0">
                <a:latin typeface="Arial" pitchFamily="34" charset="0"/>
                <a:cs typeface="Arial" pitchFamily="34" charset="0"/>
              </a:rPr>
              <a:t>Common Core Learning Standards</a:t>
            </a:r>
          </a:p>
          <a:p>
            <a:r>
              <a:rPr lang="en-US" sz="1600" dirty="0" smtClean="0">
                <a:latin typeface="Arial" pitchFamily="34" charset="0"/>
                <a:cs typeface="Arial" pitchFamily="34" charset="0"/>
              </a:rPr>
              <a:t>The New York State Common Core Standards</a:t>
            </a:r>
          </a:p>
          <a:p>
            <a:endParaRPr lang="en-US" sz="1600" dirty="0" smtClean="0">
              <a:latin typeface="Arial" pitchFamily="34" charset="0"/>
              <a:cs typeface="Arial" pitchFamily="34" charset="0"/>
            </a:endParaRPr>
          </a:p>
          <a:p>
            <a:r>
              <a:rPr lang="en-US" sz="1600" dirty="0" smtClean="0">
                <a:latin typeface="Arial" pitchFamily="34" charset="0"/>
                <a:cs typeface="Arial" pitchFamily="34" charset="0"/>
              </a:rPr>
              <a:t>Fully aligned to the CCSS</a:t>
            </a:r>
          </a:p>
          <a:p>
            <a:endParaRPr lang="en-US" sz="1600" dirty="0" smtClean="0">
              <a:latin typeface="Arial" pitchFamily="34" charset="0"/>
              <a:cs typeface="Arial" pitchFamily="34" charset="0"/>
            </a:endParaRPr>
          </a:p>
          <a:p>
            <a:r>
              <a:rPr lang="en-US" sz="1600" dirty="0" smtClean="0">
                <a:latin typeface="Arial" pitchFamily="34" charset="0"/>
                <a:cs typeface="Arial" pitchFamily="34" charset="0"/>
              </a:rPr>
              <a:t>Inclusive of 15% more content, articulated as 2 additional standards:</a:t>
            </a:r>
          </a:p>
          <a:p>
            <a:pPr lvl="1"/>
            <a:r>
              <a:rPr lang="en-US" sz="1600" dirty="0" smtClean="0"/>
              <a:t>1 in Reading for Literature</a:t>
            </a:r>
          </a:p>
          <a:p>
            <a:pPr lvl="1"/>
            <a:r>
              <a:rPr lang="en-US" sz="1600" dirty="0" smtClean="0"/>
              <a:t>	Multicultural and varied in </a:t>
            </a:r>
          </a:p>
          <a:p>
            <a:pPr lvl="1"/>
            <a:r>
              <a:rPr lang="en-US" sz="1600" dirty="0"/>
              <a:t> </a:t>
            </a:r>
            <a:r>
              <a:rPr lang="en-US" sz="1600" dirty="0" smtClean="0"/>
              <a:t>      form</a:t>
            </a:r>
          </a:p>
          <a:p>
            <a:pPr lvl="1"/>
            <a:r>
              <a:rPr lang="en-US" sz="1600" dirty="0" smtClean="0"/>
              <a:t>1 in Writing</a:t>
            </a:r>
          </a:p>
          <a:p>
            <a:pPr lvl="2"/>
            <a:r>
              <a:rPr lang="en-US" sz="1600" dirty="0" smtClean="0"/>
              <a:t>Using varied media to respond to and connect with text</a:t>
            </a:r>
          </a:p>
          <a:p>
            <a:endParaRPr lang="en-US" dirty="0"/>
          </a:p>
        </p:txBody>
      </p:sp>
      <p:sp>
        <p:nvSpPr>
          <p:cNvPr id="6" name="TextBox 5"/>
          <p:cNvSpPr txBox="1"/>
          <p:nvPr/>
        </p:nvSpPr>
        <p:spPr>
          <a:xfrm>
            <a:off x="6327531" y="1182469"/>
            <a:ext cx="1594338" cy="646331"/>
          </a:xfrm>
          <a:prstGeom prst="rect">
            <a:avLst/>
          </a:prstGeom>
          <a:noFill/>
        </p:spPr>
        <p:txBody>
          <a:bodyPr wrap="square" rtlCol="0">
            <a:spAutoFit/>
          </a:bodyPr>
          <a:lstStyle/>
          <a:p>
            <a:r>
              <a:rPr lang="en-US" sz="3600" b="1" dirty="0" smtClean="0">
                <a:solidFill>
                  <a:schemeClr val="bg1"/>
                </a:solidFill>
              </a:rPr>
              <a:t>CCLS</a:t>
            </a:r>
            <a:endParaRPr lang="en-US" sz="3600" dirty="0"/>
          </a:p>
        </p:txBody>
      </p:sp>
    </p:spTree>
    <p:extLst>
      <p:ext uri="{BB962C8B-B14F-4D97-AF65-F5344CB8AC3E}">
        <p14:creationId xmlns:p14="http://schemas.microsoft.com/office/powerpoint/2010/main" val="33661568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968901" y="532078"/>
            <a:ext cx="2239264" cy="167944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33399" y="457200"/>
            <a:ext cx="5435501" cy="1754326"/>
          </a:xfrm>
          <a:prstGeom prst="rect">
            <a:avLst/>
          </a:prstGeom>
          <a:noFill/>
        </p:spPr>
        <p:txBody>
          <a:bodyPr wrap="square" rtlCol="0">
            <a:spAutoFit/>
          </a:bodyPr>
          <a:lstStyle/>
          <a:p>
            <a:r>
              <a:rPr lang="en-US" sz="3600" dirty="0" smtClean="0"/>
              <a:t>Mission of the Common Core Initiative:</a:t>
            </a:r>
            <a:endParaRPr lang="en-US" sz="3600" dirty="0"/>
          </a:p>
        </p:txBody>
      </p:sp>
      <p:sp>
        <p:nvSpPr>
          <p:cNvPr id="7" name="TextBox 6"/>
          <p:cNvSpPr txBox="1"/>
          <p:nvPr/>
        </p:nvSpPr>
        <p:spPr>
          <a:xfrm>
            <a:off x="381000" y="2256350"/>
            <a:ext cx="8305800" cy="3877985"/>
          </a:xfrm>
          <a:prstGeom prst="rect">
            <a:avLst/>
          </a:prstGeom>
          <a:noFill/>
        </p:spPr>
        <p:txBody>
          <a:bodyPr wrap="square" rtlCol="0">
            <a:spAutoFit/>
          </a:bodyPr>
          <a:lstStyle/>
          <a:p>
            <a:r>
              <a:rPr lang="en-US" dirty="0"/>
              <a:t>The Standards set requirements not only for English language arts (ELA) </a:t>
            </a:r>
            <a:r>
              <a:rPr lang="en-US" dirty="0" smtClean="0"/>
              <a:t>but also </a:t>
            </a:r>
            <a:r>
              <a:rPr lang="en-US" dirty="0"/>
              <a:t>for literacy in history/social studies, science, and technical subjects</a:t>
            </a:r>
            <a:r>
              <a:rPr lang="en-US" sz="2400" dirty="0"/>
              <a:t>. </a:t>
            </a:r>
            <a:r>
              <a:rPr lang="en-US" sz="2400" dirty="0" smtClean="0">
                <a:solidFill>
                  <a:schemeClr val="accent1">
                    <a:lumMod val="75000"/>
                  </a:schemeClr>
                </a:solidFill>
              </a:rPr>
              <a:t>Just as </a:t>
            </a:r>
            <a:r>
              <a:rPr lang="en-US" sz="2400" dirty="0">
                <a:solidFill>
                  <a:schemeClr val="accent1">
                    <a:lumMod val="75000"/>
                  </a:schemeClr>
                </a:solidFill>
              </a:rPr>
              <a:t>students must learn to read, write, speak, listen, and use </a:t>
            </a:r>
            <a:r>
              <a:rPr lang="en-US" sz="2400" dirty="0" smtClean="0">
                <a:solidFill>
                  <a:schemeClr val="accent1">
                    <a:lumMod val="75000"/>
                  </a:schemeClr>
                </a:solidFill>
              </a:rPr>
              <a:t>language effectively </a:t>
            </a:r>
            <a:r>
              <a:rPr lang="en-US" sz="2400" dirty="0">
                <a:solidFill>
                  <a:schemeClr val="accent1">
                    <a:lumMod val="75000"/>
                  </a:schemeClr>
                </a:solidFill>
              </a:rPr>
              <a:t>in a variety of content areas, so too must the Standards specify </a:t>
            </a:r>
            <a:r>
              <a:rPr lang="en-US" sz="2400" dirty="0" smtClean="0">
                <a:solidFill>
                  <a:schemeClr val="accent1">
                    <a:lumMod val="75000"/>
                  </a:schemeClr>
                </a:solidFill>
              </a:rPr>
              <a:t>the literacy </a:t>
            </a:r>
            <a:r>
              <a:rPr lang="en-US" sz="2400" dirty="0">
                <a:solidFill>
                  <a:schemeClr val="accent1">
                    <a:lumMod val="75000"/>
                  </a:schemeClr>
                </a:solidFill>
              </a:rPr>
              <a:t>skills and understandings required for college and career readiness </a:t>
            </a:r>
            <a:r>
              <a:rPr lang="en-US" sz="2400" dirty="0" smtClean="0">
                <a:solidFill>
                  <a:schemeClr val="accent1">
                    <a:lumMod val="75000"/>
                  </a:schemeClr>
                </a:solidFill>
              </a:rPr>
              <a:t>in multiple </a:t>
            </a:r>
            <a:r>
              <a:rPr lang="en-US" sz="2400" dirty="0">
                <a:solidFill>
                  <a:schemeClr val="accent1">
                    <a:lumMod val="75000"/>
                  </a:schemeClr>
                </a:solidFill>
              </a:rPr>
              <a:t>disciplines.</a:t>
            </a:r>
            <a:r>
              <a:rPr lang="en-US" dirty="0">
                <a:solidFill>
                  <a:schemeClr val="accent1">
                    <a:lumMod val="75000"/>
                  </a:schemeClr>
                </a:solidFill>
              </a:rPr>
              <a:t> </a:t>
            </a:r>
            <a:r>
              <a:rPr lang="en-US" dirty="0"/>
              <a:t>Literacy standards for grade 6 and above are </a:t>
            </a:r>
            <a:r>
              <a:rPr lang="en-US" dirty="0" smtClean="0"/>
              <a:t>predicated on </a:t>
            </a:r>
            <a:r>
              <a:rPr lang="en-US" dirty="0"/>
              <a:t>teachers of ELA, history/social studies, science, and technical </a:t>
            </a:r>
            <a:r>
              <a:rPr lang="en-US" dirty="0" smtClean="0"/>
              <a:t>subjects using </a:t>
            </a:r>
            <a:r>
              <a:rPr lang="en-US" dirty="0"/>
              <a:t>their content area expertise to help students meet the </a:t>
            </a:r>
            <a:r>
              <a:rPr lang="en-US" dirty="0" smtClean="0"/>
              <a:t>particular challenges </a:t>
            </a:r>
            <a:r>
              <a:rPr lang="en-US" dirty="0"/>
              <a:t>of reading, writing, speaking, listening, and language in </a:t>
            </a:r>
            <a:r>
              <a:rPr lang="en-US" dirty="0" smtClean="0"/>
              <a:t>their respective </a:t>
            </a:r>
            <a:r>
              <a:rPr lang="en-US" dirty="0"/>
              <a:t>fields.</a:t>
            </a:r>
          </a:p>
        </p:txBody>
      </p:sp>
    </p:spTree>
    <p:extLst>
      <p:ext uri="{BB962C8B-B14F-4D97-AF65-F5344CB8AC3E}">
        <p14:creationId xmlns:p14="http://schemas.microsoft.com/office/powerpoint/2010/main" val="9058124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5000" y="419874"/>
            <a:ext cx="5638800" cy="707886"/>
          </a:xfrm>
          <a:prstGeom prst="rect">
            <a:avLst/>
          </a:prstGeom>
          <a:noFill/>
        </p:spPr>
        <p:txBody>
          <a:bodyPr wrap="square" rtlCol="0">
            <a:spAutoFit/>
          </a:bodyPr>
          <a:lstStyle/>
          <a:p>
            <a:r>
              <a:rPr lang="en-US" sz="4000" dirty="0" smtClean="0">
                <a:latin typeface="Arial" pitchFamily="34" charset="0"/>
                <a:cs typeface="Arial" pitchFamily="34" charset="0"/>
              </a:rPr>
              <a:t>CORE COMPONENTS</a:t>
            </a:r>
            <a:endParaRPr lang="en-US" sz="4000" dirty="0">
              <a:latin typeface="Arial" pitchFamily="34" charset="0"/>
              <a:cs typeface="Arial" pitchFamily="34" charset="0"/>
            </a:endParaRPr>
          </a:p>
        </p:txBody>
      </p:sp>
      <p:sp>
        <p:nvSpPr>
          <p:cNvPr id="3" name="TextBox 2"/>
          <p:cNvSpPr txBox="1"/>
          <p:nvPr/>
        </p:nvSpPr>
        <p:spPr>
          <a:xfrm>
            <a:off x="1219200" y="1143000"/>
            <a:ext cx="7391400" cy="4801314"/>
          </a:xfrm>
          <a:prstGeom prst="rect">
            <a:avLst/>
          </a:prstGeom>
          <a:noFill/>
        </p:spPr>
        <p:txBody>
          <a:bodyPr wrap="square" rtlCol="0">
            <a:spAutoFit/>
          </a:bodyPr>
          <a:lstStyle/>
          <a:p>
            <a:pPr marL="457200" indent="-457200">
              <a:buNone/>
            </a:pPr>
            <a:r>
              <a:rPr lang="en-US" sz="3600" b="1" dirty="0" smtClean="0">
                <a:latin typeface="Calibri" pitchFamily="34" charset="0"/>
              </a:rPr>
              <a:t>Three main sections</a:t>
            </a:r>
          </a:p>
          <a:p>
            <a:pPr marL="457200" indent="-457200">
              <a:buFont typeface="Arial" pitchFamily="34" charset="0"/>
              <a:buChar char="•"/>
            </a:pPr>
            <a:r>
              <a:rPr lang="en-US" sz="2400" dirty="0" smtClean="0">
                <a:latin typeface="Calibri" pitchFamily="34" charset="0"/>
              </a:rPr>
              <a:t>K−5 (cross-disciplinary)</a:t>
            </a:r>
          </a:p>
          <a:p>
            <a:pPr marL="457200" indent="-457200">
              <a:buFont typeface="Arial" pitchFamily="34" charset="0"/>
              <a:buChar char="•"/>
            </a:pPr>
            <a:r>
              <a:rPr lang="en-US" sz="2400" dirty="0" smtClean="0">
                <a:latin typeface="Calibri" pitchFamily="34" charset="0"/>
              </a:rPr>
              <a:t>6−12 English Language Arts</a:t>
            </a:r>
          </a:p>
          <a:p>
            <a:pPr marL="457200" indent="-457200">
              <a:buFont typeface="Arial" pitchFamily="34" charset="0"/>
              <a:buChar char="•"/>
            </a:pPr>
            <a:r>
              <a:rPr lang="en-US" sz="2400" dirty="0" smtClean="0">
                <a:latin typeface="Calibri" pitchFamily="34" charset="0"/>
              </a:rPr>
              <a:t>6−12 Literacy in History/Social Studies,</a:t>
            </a:r>
          </a:p>
          <a:p>
            <a:pPr marL="457200" indent="-457200">
              <a:buNone/>
            </a:pPr>
            <a:r>
              <a:rPr lang="en-US" sz="2400" dirty="0" smtClean="0">
                <a:latin typeface="Calibri" pitchFamily="34" charset="0"/>
              </a:rPr>
              <a:t>	Science, and Technical Subjects</a:t>
            </a:r>
          </a:p>
          <a:p>
            <a:pPr marL="457200" indent="-457200">
              <a:buNone/>
            </a:pPr>
            <a:r>
              <a:rPr lang="en-US" sz="2400" b="1" i="1" dirty="0" smtClean="0">
                <a:effectLst>
                  <a:outerShdw blurRad="38100" dist="38100" dir="2700000" algn="tl">
                    <a:srgbClr val="000000">
                      <a:alpha val="43137"/>
                    </a:srgbClr>
                  </a:outerShdw>
                </a:effectLst>
                <a:latin typeface="Calibri" pitchFamily="34" charset="0"/>
              </a:rPr>
              <a:t>Shared responsibility for students’ literacy development</a:t>
            </a:r>
          </a:p>
          <a:p>
            <a:pPr marL="457200" indent="-457200">
              <a:buNone/>
            </a:pPr>
            <a:endParaRPr lang="en-US" sz="2400" dirty="0" smtClean="0">
              <a:latin typeface="Calibri" pitchFamily="34" charset="0"/>
            </a:endParaRPr>
          </a:p>
          <a:p>
            <a:pPr marL="457200" indent="-457200">
              <a:buNone/>
            </a:pPr>
            <a:r>
              <a:rPr lang="en-US" sz="3600" b="1" dirty="0" smtClean="0">
                <a:latin typeface="Calibri" pitchFamily="34" charset="0"/>
              </a:rPr>
              <a:t>Three appendices</a:t>
            </a:r>
          </a:p>
          <a:p>
            <a:pPr marL="457200" indent="-457200">
              <a:buFontTx/>
              <a:buChar char="•"/>
            </a:pPr>
            <a:r>
              <a:rPr lang="en-US" sz="2400" dirty="0" smtClean="0">
                <a:latin typeface="Calibri" pitchFamily="34" charset="0"/>
              </a:rPr>
              <a:t>A: Research and evidence; glossary of key terms</a:t>
            </a:r>
          </a:p>
          <a:p>
            <a:pPr marL="457200" indent="-457200">
              <a:buFontTx/>
              <a:buChar char="•"/>
            </a:pPr>
            <a:r>
              <a:rPr lang="en-US" sz="2400" dirty="0" smtClean="0">
                <a:latin typeface="Calibri" pitchFamily="34" charset="0"/>
              </a:rPr>
              <a:t>B: Reading text exemplars; sample performance tasks</a:t>
            </a:r>
          </a:p>
          <a:p>
            <a:pPr marL="457200" indent="-457200">
              <a:buFontTx/>
              <a:buChar char="•"/>
            </a:pPr>
            <a:r>
              <a:rPr lang="en-US" sz="2400" dirty="0" smtClean="0">
                <a:latin typeface="Calibri" pitchFamily="34" charset="0"/>
              </a:rPr>
              <a:t>C: Annotated student writing samples</a:t>
            </a:r>
            <a:endParaRPr lang="en-US" sz="2400" b="1" dirty="0" smtClean="0">
              <a:latin typeface="Calibri" pitchFamily="34" charset="0"/>
            </a:endParaRPr>
          </a:p>
          <a:p>
            <a:endParaRPr lang="en-US" dirty="0"/>
          </a:p>
        </p:txBody>
      </p:sp>
      <p:pic>
        <p:nvPicPr>
          <p:cNvPr id="4100" name="Picture 4" descr="C:\Users\Wanda\AppData\Local\Microsoft\Windows\Temporary Internet Files\Content.IE5\O1LHTN64\MC900433877[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2988" y="685800"/>
            <a:ext cx="1828572" cy="18285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32036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81200"/>
            <a:ext cx="8229600" cy="4026091"/>
          </a:xfrm>
        </p:spPr>
        <p:txBody>
          <a:bodyPr>
            <a:normAutofit/>
          </a:bodyPr>
          <a:lstStyle/>
          <a:p>
            <a:r>
              <a:rPr lang="en-US" sz="4800" dirty="0" smtClean="0"/>
              <a:t>Today’s Agenda</a:t>
            </a:r>
          </a:p>
          <a:p>
            <a:r>
              <a:rPr lang="en-US" sz="4800" dirty="0" smtClean="0"/>
              <a:t>Framing Your World</a:t>
            </a:r>
            <a:endParaRPr lang="en-US" sz="4800" dirty="0"/>
          </a:p>
        </p:txBody>
      </p:sp>
      <p:sp>
        <p:nvSpPr>
          <p:cNvPr id="3" name="Title 2"/>
          <p:cNvSpPr>
            <a:spLocks noGrp="1"/>
          </p:cNvSpPr>
          <p:nvPr>
            <p:ph type="title"/>
          </p:nvPr>
        </p:nvSpPr>
        <p:spPr/>
        <p:txBody>
          <a:bodyPr>
            <a:normAutofit/>
          </a:bodyPr>
          <a:lstStyle/>
          <a:p>
            <a:r>
              <a:rPr lang="en-US" sz="6600" dirty="0" smtClean="0"/>
              <a:t>Welcome</a:t>
            </a:r>
            <a:endParaRPr lang="en-US" sz="6600" dirty="0"/>
          </a:p>
        </p:txBody>
      </p:sp>
    </p:spTree>
    <p:extLst>
      <p:ext uri="{BB962C8B-B14F-4D97-AF65-F5344CB8AC3E}">
        <p14:creationId xmlns:p14="http://schemas.microsoft.com/office/powerpoint/2010/main" val="9363576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209620039"/>
              </p:ext>
            </p:extLst>
          </p:nvPr>
        </p:nvGraphicFramePr>
        <p:xfrm>
          <a:off x="457200" y="2240280"/>
          <a:ext cx="8248650" cy="2377440"/>
        </p:xfrm>
        <a:graphic>
          <a:graphicData uri="http://schemas.openxmlformats.org/drawingml/2006/table">
            <a:tbl>
              <a:tblPr firstRow="1" bandRow="1">
                <a:tableStyleId>{5C22544A-7EE6-4342-B048-85BDC9FD1C3A}</a:tableStyleId>
              </a:tblPr>
              <a:tblGrid>
                <a:gridCol w="4124325"/>
                <a:gridCol w="4124325"/>
              </a:tblGrid>
              <a:tr h="370840">
                <a:tc>
                  <a:txBody>
                    <a:bodyPr/>
                    <a:lstStyle/>
                    <a:p>
                      <a:pPr algn="l"/>
                      <a:r>
                        <a:rPr lang="en-US" sz="3600" b="1" dirty="0" smtClean="0">
                          <a:solidFill>
                            <a:schemeClr val="tx2"/>
                          </a:solidFill>
                          <a:effectLst/>
                        </a:rPr>
                        <a:t>READING </a:t>
                      </a:r>
                    </a:p>
                    <a:p>
                      <a:pPr algn="l"/>
                      <a:r>
                        <a:rPr lang="en-US" sz="1800" b="1" dirty="0" smtClean="0">
                          <a:solidFill>
                            <a:schemeClr val="tx2"/>
                          </a:solidFill>
                          <a:effectLst/>
                        </a:rPr>
                        <a:t>Including</a:t>
                      </a:r>
                      <a:r>
                        <a:rPr lang="en-US" sz="1800" b="1" baseline="0" dirty="0" smtClean="0">
                          <a:solidFill>
                            <a:schemeClr val="tx2"/>
                          </a:solidFill>
                          <a:effectLst/>
                        </a:rPr>
                        <a:t> Foundational Reading Skills</a:t>
                      </a:r>
                      <a:endParaRPr lang="en-US" sz="1800" b="1" dirty="0">
                        <a:solidFill>
                          <a:schemeClr val="tx2"/>
                        </a:solidFill>
                        <a:effectLst/>
                      </a:endParaRPr>
                    </a:p>
                  </a:txBody>
                  <a:tcPr/>
                </a:tc>
                <a:tc>
                  <a:txBody>
                    <a:bodyPr/>
                    <a:lstStyle/>
                    <a:p>
                      <a:pPr algn="l"/>
                      <a:r>
                        <a:rPr lang="en-US" sz="3600" b="1" dirty="0" smtClean="0">
                          <a:solidFill>
                            <a:schemeClr val="tx2"/>
                          </a:solidFill>
                          <a:effectLst/>
                        </a:rPr>
                        <a:t>WRITING</a:t>
                      </a:r>
                      <a:endParaRPr lang="en-US" sz="3600" b="1" dirty="0">
                        <a:solidFill>
                          <a:schemeClr val="tx2"/>
                        </a:solidFill>
                        <a:effectLst/>
                      </a:endParaRPr>
                    </a:p>
                  </a:txBody>
                  <a:tcPr/>
                </a:tc>
              </a:tr>
              <a:tr h="370840">
                <a:tc>
                  <a:txBody>
                    <a:bodyPr/>
                    <a:lstStyle/>
                    <a:p>
                      <a:pPr algn="l"/>
                      <a:r>
                        <a:rPr lang="en-US" sz="3600" b="1" dirty="0" smtClean="0">
                          <a:solidFill>
                            <a:schemeClr val="tx2"/>
                          </a:solidFill>
                          <a:effectLst/>
                        </a:rPr>
                        <a:t>SPEAKING</a:t>
                      </a:r>
                      <a:r>
                        <a:rPr lang="en-US" sz="3600" b="1" baseline="0" dirty="0" smtClean="0">
                          <a:solidFill>
                            <a:schemeClr val="tx2"/>
                          </a:solidFill>
                          <a:effectLst/>
                        </a:rPr>
                        <a:t> AND LISTENING</a:t>
                      </a:r>
                      <a:endParaRPr lang="en-US" sz="3600" b="1" dirty="0">
                        <a:solidFill>
                          <a:schemeClr val="tx2"/>
                        </a:solidFill>
                        <a:effectLst/>
                      </a:endParaRPr>
                    </a:p>
                  </a:txBody>
                  <a:tcPr/>
                </a:tc>
                <a:tc>
                  <a:txBody>
                    <a:bodyPr/>
                    <a:lstStyle/>
                    <a:p>
                      <a:pPr algn="l"/>
                      <a:r>
                        <a:rPr lang="en-US" sz="3600" b="1" dirty="0" smtClean="0">
                          <a:solidFill>
                            <a:schemeClr val="tx2"/>
                          </a:solidFill>
                          <a:effectLst/>
                        </a:rPr>
                        <a:t>LANGUAGE</a:t>
                      </a:r>
                      <a:endParaRPr lang="en-US" sz="3600" b="1" dirty="0">
                        <a:solidFill>
                          <a:schemeClr val="tx2"/>
                        </a:solidFill>
                        <a:effectLst/>
                      </a:endParaRPr>
                    </a:p>
                  </a:txBody>
                  <a:tcPr/>
                </a:tc>
              </a:tr>
            </a:tbl>
          </a:graphicData>
        </a:graphic>
      </p:graphicFrame>
      <p:sp>
        <p:nvSpPr>
          <p:cNvPr id="3" name="TextBox 2"/>
          <p:cNvSpPr txBox="1"/>
          <p:nvPr/>
        </p:nvSpPr>
        <p:spPr>
          <a:xfrm>
            <a:off x="2133600" y="609600"/>
            <a:ext cx="5181600" cy="707886"/>
          </a:xfrm>
          <a:prstGeom prst="rect">
            <a:avLst/>
          </a:prstGeom>
          <a:noFill/>
        </p:spPr>
        <p:txBody>
          <a:bodyPr wrap="square" rtlCol="0">
            <a:spAutoFit/>
          </a:bodyPr>
          <a:lstStyle/>
          <a:p>
            <a:r>
              <a:rPr lang="en-US" sz="4000" b="1" dirty="0" smtClean="0"/>
              <a:t>Core Components:</a:t>
            </a:r>
            <a:endParaRPr lang="en-US" sz="4000" b="1" dirty="0"/>
          </a:p>
        </p:txBody>
      </p:sp>
      <p:pic>
        <p:nvPicPr>
          <p:cNvPr id="4" name="Picture 4" descr="C:\Users\Wanda\AppData\Local\Microsoft\Windows\Temporary Internet Files\Content.IE5\O1LHTN64\MC900433877[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01726" y="3810000"/>
            <a:ext cx="1828572" cy="18285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02256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06555" y="5197682"/>
            <a:ext cx="4267200" cy="954107"/>
          </a:xfrm>
          <a:prstGeom prst="rect">
            <a:avLst/>
          </a:prstGeom>
          <a:noFill/>
        </p:spPr>
        <p:txBody>
          <a:bodyPr wrap="square" rtlCol="0">
            <a:spAutoFit/>
          </a:bodyPr>
          <a:lstStyle/>
          <a:p>
            <a:r>
              <a:rPr lang="en-US" sz="2800" dirty="0" smtClean="0"/>
              <a:t>Internationally Benchmarked</a:t>
            </a:r>
            <a:endParaRPr lang="en-US" sz="2800" dirty="0"/>
          </a:p>
        </p:txBody>
      </p:sp>
      <p:sp>
        <p:nvSpPr>
          <p:cNvPr id="3" name="TextBox 2"/>
          <p:cNvSpPr txBox="1"/>
          <p:nvPr/>
        </p:nvSpPr>
        <p:spPr>
          <a:xfrm>
            <a:off x="2547280" y="457200"/>
            <a:ext cx="2514600" cy="830997"/>
          </a:xfrm>
          <a:prstGeom prst="rect">
            <a:avLst/>
          </a:prstGeom>
          <a:noFill/>
        </p:spPr>
        <p:txBody>
          <a:bodyPr wrap="square" rtlCol="0">
            <a:spAutoFit/>
          </a:bodyPr>
          <a:lstStyle/>
          <a:p>
            <a:r>
              <a:rPr lang="en-US" sz="2400" dirty="0" smtClean="0"/>
              <a:t>Scaffolding of skills</a:t>
            </a:r>
            <a:endParaRPr lang="en-US" sz="2400" dirty="0"/>
          </a:p>
        </p:txBody>
      </p:sp>
      <p:sp>
        <p:nvSpPr>
          <p:cNvPr id="4" name="TextBox 3"/>
          <p:cNvSpPr txBox="1"/>
          <p:nvPr/>
        </p:nvSpPr>
        <p:spPr>
          <a:xfrm>
            <a:off x="3049355" y="2667000"/>
            <a:ext cx="5181600" cy="1200329"/>
          </a:xfrm>
          <a:prstGeom prst="rect">
            <a:avLst/>
          </a:prstGeom>
          <a:noFill/>
        </p:spPr>
        <p:txBody>
          <a:bodyPr wrap="square" rtlCol="0">
            <a:spAutoFit/>
          </a:bodyPr>
          <a:lstStyle/>
          <a:p>
            <a:r>
              <a:rPr lang="en-US" sz="7200" b="1" dirty="0" smtClean="0">
                <a:solidFill>
                  <a:srgbClr val="0070C0"/>
                </a:solidFill>
              </a:rPr>
              <a:t>RIGOROUS</a:t>
            </a:r>
            <a:endParaRPr lang="en-US" sz="7200" b="1" dirty="0">
              <a:solidFill>
                <a:srgbClr val="0070C0"/>
              </a:solidFill>
            </a:endParaRPr>
          </a:p>
        </p:txBody>
      </p:sp>
      <p:pic>
        <p:nvPicPr>
          <p:cNvPr id="3079" name="Picture 7" descr="C:\Users\Wanda\AppData\Local\Microsoft\Windows\Temporary Internet Files\Content.IE5\9UZTPTMX\MP900431316[1].jpg"/>
          <p:cNvPicPr>
            <a:picLocks noChangeAspect="1" noChangeArrowheads="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29400" y="4401157"/>
            <a:ext cx="2531076" cy="2531077"/>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C:\Users\Wanda\AppData\Local\Microsoft\Windows\Temporary Internet Files\Content.IE5\SWIQTATJ\MP90040495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286526"/>
            <a:ext cx="2176927" cy="32524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403140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Wanda\AppData\Local\Microsoft\Windows\Temporary Internet Files\Content.IE5\OHEJJRGD\MP900439369[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43800" y="0"/>
            <a:ext cx="1524000" cy="228273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914400" y="304800"/>
            <a:ext cx="7696200" cy="646331"/>
          </a:xfrm>
          <a:prstGeom prst="rect">
            <a:avLst/>
          </a:prstGeom>
        </p:spPr>
        <p:txBody>
          <a:bodyPr wrap="square">
            <a:spAutoFit/>
          </a:bodyPr>
          <a:lstStyle/>
          <a:p>
            <a:endParaRPr lang="en-US" i="1" dirty="0" smtClean="0"/>
          </a:p>
          <a:p>
            <a:endParaRPr lang="en-US" i="1" dirty="0"/>
          </a:p>
        </p:txBody>
      </p:sp>
      <p:sp>
        <p:nvSpPr>
          <p:cNvPr id="3" name="TextBox 2"/>
          <p:cNvSpPr txBox="1"/>
          <p:nvPr/>
        </p:nvSpPr>
        <p:spPr>
          <a:xfrm>
            <a:off x="304800" y="390213"/>
            <a:ext cx="7696200" cy="584775"/>
          </a:xfrm>
          <a:prstGeom prst="rect">
            <a:avLst/>
          </a:prstGeom>
          <a:noFill/>
        </p:spPr>
        <p:txBody>
          <a:bodyPr wrap="square" rtlCol="0">
            <a:spAutoFit/>
          </a:bodyPr>
          <a:lstStyle/>
          <a:p>
            <a:r>
              <a:rPr lang="en-US" sz="3200" b="1" dirty="0" smtClean="0"/>
              <a:t>College and Career Readiness:</a:t>
            </a:r>
            <a:endParaRPr lang="en-US" sz="3200" b="1" dirty="0"/>
          </a:p>
        </p:txBody>
      </p:sp>
      <p:pic>
        <p:nvPicPr>
          <p:cNvPr id="5" name="Picture 5" descr="k-5 reading standards"/>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04861" y="1524000"/>
            <a:ext cx="4548139"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5181600" y="1524000"/>
            <a:ext cx="3276600" cy="4678204"/>
          </a:xfrm>
          <a:prstGeom prst="rect">
            <a:avLst/>
          </a:prstGeom>
          <a:noFill/>
        </p:spPr>
        <p:txBody>
          <a:bodyPr wrap="square" rtlCol="0">
            <a:spAutoFit/>
          </a:bodyPr>
          <a:lstStyle/>
          <a:p>
            <a:pPr marL="457200" indent="-457200">
              <a:buFont typeface="Arial" pitchFamily="34" charset="0"/>
              <a:buChar char="•"/>
            </a:pPr>
            <a:r>
              <a:rPr lang="en-US" sz="2800" dirty="0" smtClean="0"/>
              <a:t>Backwards design </a:t>
            </a:r>
          </a:p>
          <a:p>
            <a:pPr marL="457200" indent="-457200">
              <a:buFont typeface="Arial" pitchFamily="34" charset="0"/>
              <a:buChar char="•"/>
            </a:pPr>
            <a:endParaRPr lang="en-US" sz="2800" dirty="0"/>
          </a:p>
          <a:p>
            <a:pPr marL="457200" indent="-457200">
              <a:buFont typeface="Arial" pitchFamily="34" charset="0"/>
              <a:buChar char="•"/>
            </a:pPr>
            <a:r>
              <a:rPr lang="en-US" sz="2800" dirty="0" smtClean="0"/>
              <a:t>Scaffolding and alignment</a:t>
            </a:r>
          </a:p>
          <a:p>
            <a:pPr marL="457200" indent="-457200">
              <a:buFont typeface="Arial" pitchFamily="34" charset="0"/>
              <a:buChar char="•"/>
            </a:pPr>
            <a:endParaRPr lang="en-US" sz="2800" dirty="0"/>
          </a:p>
          <a:p>
            <a:pPr marL="457200" indent="-457200">
              <a:buFont typeface="Arial" pitchFamily="34" charset="0"/>
              <a:buChar char="•"/>
            </a:pPr>
            <a:r>
              <a:rPr lang="en-US" sz="2800" dirty="0" smtClean="0"/>
              <a:t>Consistent expectations across content areas</a:t>
            </a:r>
          </a:p>
          <a:p>
            <a:endParaRPr lang="en-US" dirty="0"/>
          </a:p>
        </p:txBody>
      </p:sp>
    </p:spTree>
    <p:extLst>
      <p:ext uri="{BB962C8B-B14F-4D97-AF65-F5344CB8AC3E}">
        <p14:creationId xmlns:p14="http://schemas.microsoft.com/office/powerpoint/2010/main" val="26668208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8600" y="3196459"/>
            <a:ext cx="5638800" cy="461665"/>
          </a:xfrm>
          <a:prstGeom prst="rect">
            <a:avLst/>
          </a:prstGeom>
          <a:noFill/>
        </p:spPr>
        <p:txBody>
          <a:bodyPr wrap="square" rtlCol="0">
            <a:spAutoFit/>
          </a:bodyPr>
          <a:lstStyle/>
          <a:p>
            <a:r>
              <a:rPr lang="en-US" sz="2400" b="1" dirty="0" smtClean="0"/>
              <a:t>Shifting Our Thinking in 6 BIG Ways</a:t>
            </a:r>
            <a:endParaRPr lang="en-US" sz="2400" b="1" dirty="0"/>
          </a:p>
        </p:txBody>
      </p:sp>
      <p:pic>
        <p:nvPicPr>
          <p:cNvPr id="4" name="Picture 2" descr="C:\Users\Wanda\AppData\Local\Microsoft\Windows\Temporary Internet Files\Content.IE5\SWIQTATJ\MC90019632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84214" y="1295400"/>
            <a:ext cx="3096323" cy="3733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98329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38200" y="762000"/>
            <a:ext cx="5638800" cy="707886"/>
          </a:xfrm>
          <a:prstGeom prst="rect">
            <a:avLst/>
          </a:prstGeom>
          <a:noFill/>
        </p:spPr>
        <p:txBody>
          <a:bodyPr wrap="square" rtlCol="0">
            <a:spAutoFit/>
          </a:bodyPr>
          <a:lstStyle/>
          <a:p>
            <a:r>
              <a:rPr lang="en-US" sz="4000" b="1" dirty="0" smtClean="0"/>
              <a:t>Shifts in Thinking</a:t>
            </a:r>
            <a:endParaRPr lang="en-US" sz="4000" b="1" dirty="0"/>
          </a:p>
        </p:txBody>
      </p:sp>
      <p:pic>
        <p:nvPicPr>
          <p:cNvPr id="4" name="Picture 2" descr="C:\Users\Wanda\AppData\Local\Microsoft\Windows\Temporary Internet Files\Content.IE5\SWIQTATJ\MC90019632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67600" y="297790"/>
            <a:ext cx="1376020" cy="165931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85800" y="2209800"/>
            <a:ext cx="7620000" cy="3970318"/>
          </a:xfrm>
          <a:prstGeom prst="rect">
            <a:avLst/>
          </a:prstGeom>
          <a:noFill/>
        </p:spPr>
        <p:txBody>
          <a:bodyPr wrap="square" rtlCol="0">
            <a:spAutoFit/>
          </a:bodyPr>
          <a:lstStyle/>
          <a:p>
            <a:r>
              <a:rPr lang="en-US" sz="2400" b="1" dirty="0"/>
              <a:t>1</a:t>
            </a:r>
            <a:r>
              <a:rPr lang="en-US" sz="2400" b="1" dirty="0" smtClean="0"/>
              <a:t>.  PK-5, Balancing Informational &amp; Literary Text</a:t>
            </a:r>
          </a:p>
          <a:p>
            <a:pPr marL="342900" indent="-342900">
              <a:buAutoNum type="arabicPeriod"/>
            </a:pPr>
            <a:endParaRPr lang="en-US" dirty="0" smtClean="0"/>
          </a:p>
          <a:p>
            <a:endParaRPr lang="en-US" dirty="0"/>
          </a:p>
          <a:p>
            <a:pPr lvl="1"/>
            <a:r>
              <a:rPr lang="en-US" sz="2400" dirty="0"/>
              <a:t>Students read a true balance of informational and literary texts. Elementary </a:t>
            </a:r>
            <a:r>
              <a:rPr lang="en-US" sz="2400" dirty="0" smtClean="0"/>
              <a:t>school classrooms </a:t>
            </a:r>
            <a:r>
              <a:rPr lang="en-US" sz="2400" dirty="0"/>
              <a:t>are, therefore, places where students access the world – </a:t>
            </a:r>
            <a:r>
              <a:rPr lang="en-US" sz="2400" dirty="0" smtClean="0"/>
              <a:t>science, social </a:t>
            </a:r>
            <a:r>
              <a:rPr lang="en-US" sz="2400" dirty="0"/>
              <a:t>studies, the arts and literature – through text. At least </a:t>
            </a:r>
            <a:r>
              <a:rPr lang="en-US" sz="4800" b="1" dirty="0"/>
              <a:t>50%</a:t>
            </a:r>
            <a:r>
              <a:rPr lang="en-US" sz="2400" dirty="0"/>
              <a:t> of what </a:t>
            </a:r>
            <a:r>
              <a:rPr lang="en-US" sz="2400" dirty="0" smtClean="0"/>
              <a:t>students read </a:t>
            </a:r>
            <a:r>
              <a:rPr lang="en-US" sz="2400" dirty="0"/>
              <a:t>is informational.</a:t>
            </a:r>
          </a:p>
        </p:txBody>
      </p:sp>
    </p:spTree>
    <p:extLst>
      <p:ext uri="{BB962C8B-B14F-4D97-AF65-F5344CB8AC3E}">
        <p14:creationId xmlns:p14="http://schemas.microsoft.com/office/powerpoint/2010/main" val="54908443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38200" y="762000"/>
            <a:ext cx="5638800" cy="707886"/>
          </a:xfrm>
          <a:prstGeom prst="rect">
            <a:avLst/>
          </a:prstGeom>
          <a:noFill/>
        </p:spPr>
        <p:txBody>
          <a:bodyPr wrap="square" rtlCol="0">
            <a:spAutoFit/>
          </a:bodyPr>
          <a:lstStyle/>
          <a:p>
            <a:r>
              <a:rPr lang="en-US" sz="4000" b="1" dirty="0" smtClean="0"/>
              <a:t>Shifts in Thinking</a:t>
            </a:r>
            <a:endParaRPr lang="en-US" sz="4000" b="1" dirty="0"/>
          </a:p>
        </p:txBody>
      </p:sp>
      <p:pic>
        <p:nvPicPr>
          <p:cNvPr id="4" name="Picture 2" descr="C:\Users\Wanda\AppData\Local\Microsoft\Windows\Temporary Internet Files\Content.IE5\SWIQTATJ\MC90019632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91400" y="159938"/>
            <a:ext cx="1585570" cy="191201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42570" y="1676400"/>
            <a:ext cx="7620000" cy="4031873"/>
          </a:xfrm>
          <a:prstGeom prst="rect">
            <a:avLst/>
          </a:prstGeom>
          <a:noFill/>
        </p:spPr>
        <p:txBody>
          <a:bodyPr wrap="square" rtlCol="0">
            <a:spAutoFit/>
          </a:bodyPr>
          <a:lstStyle/>
          <a:p>
            <a:r>
              <a:rPr lang="en-US" sz="2400" b="1" dirty="0" smtClean="0"/>
              <a:t>2.  Grades 6 – 12 Knowledge in the Disciplines</a:t>
            </a:r>
          </a:p>
          <a:p>
            <a:pPr marL="342900" indent="-342900">
              <a:buAutoNum type="arabicPeriod"/>
            </a:pPr>
            <a:endParaRPr lang="en-US" sz="3600" dirty="0"/>
          </a:p>
          <a:p>
            <a:pPr lvl="1"/>
            <a:r>
              <a:rPr lang="en-US" sz="3600" dirty="0"/>
              <a:t>Content area teachers </a:t>
            </a:r>
            <a:r>
              <a:rPr lang="en-US" sz="2400" dirty="0"/>
              <a:t>outside of the ELA classroom </a:t>
            </a:r>
            <a:r>
              <a:rPr lang="en-US" sz="3600" dirty="0"/>
              <a:t>emphasize </a:t>
            </a:r>
            <a:r>
              <a:rPr lang="en-US" sz="3600" dirty="0" smtClean="0"/>
              <a:t>literacy </a:t>
            </a:r>
            <a:r>
              <a:rPr lang="en-US" sz="2400" dirty="0" smtClean="0"/>
              <a:t>experiences </a:t>
            </a:r>
            <a:r>
              <a:rPr lang="en-US" sz="2400" dirty="0"/>
              <a:t>in their planning and instruction. Students learn through </a:t>
            </a:r>
            <a:r>
              <a:rPr lang="en-US" sz="2400" dirty="0" smtClean="0"/>
              <a:t>domain specific texts </a:t>
            </a:r>
            <a:r>
              <a:rPr lang="en-US" sz="2400" dirty="0"/>
              <a:t>in science and social studies classrooms – rather than referring </a:t>
            </a:r>
            <a:r>
              <a:rPr lang="en-US" sz="2400" dirty="0" smtClean="0"/>
              <a:t>to the </a:t>
            </a:r>
            <a:r>
              <a:rPr lang="en-US" sz="2400" dirty="0"/>
              <a:t>text, they are expected to learn from what they read</a:t>
            </a:r>
            <a:r>
              <a:rPr lang="en-US" sz="2400" dirty="0" smtClean="0"/>
              <a:t>.</a:t>
            </a:r>
            <a:endParaRPr lang="en-US" sz="2400" dirty="0"/>
          </a:p>
        </p:txBody>
      </p:sp>
    </p:spTree>
    <p:extLst>
      <p:ext uri="{BB962C8B-B14F-4D97-AF65-F5344CB8AC3E}">
        <p14:creationId xmlns:p14="http://schemas.microsoft.com/office/powerpoint/2010/main" val="425019904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38200" y="762000"/>
            <a:ext cx="5638800" cy="707886"/>
          </a:xfrm>
          <a:prstGeom prst="rect">
            <a:avLst/>
          </a:prstGeom>
          <a:noFill/>
        </p:spPr>
        <p:txBody>
          <a:bodyPr wrap="square" rtlCol="0">
            <a:spAutoFit/>
          </a:bodyPr>
          <a:lstStyle/>
          <a:p>
            <a:r>
              <a:rPr lang="en-US" sz="4000" b="1" dirty="0" smtClean="0"/>
              <a:t>Shifts in Thinking</a:t>
            </a:r>
            <a:endParaRPr lang="en-US" sz="4000" b="1" dirty="0"/>
          </a:p>
        </p:txBody>
      </p:sp>
      <p:pic>
        <p:nvPicPr>
          <p:cNvPr id="4" name="Picture 2" descr="C:\Users\Wanda\AppData\Local\Microsoft\Windows\Temporary Internet Files\Content.IE5\SWIQTATJ\MC90019632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62800" y="560985"/>
            <a:ext cx="1585570" cy="191201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85800" y="1905000"/>
            <a:ext cx="7620000" cy="4185761"/>
          </a:xfrm>
          <a:prstGeom prst="rect">
            <a:avLst/>
          </a:prstGeom>
          <a:noFill/>
        </p:spPr>
        <p:txBody>
          <a:bodyPr wrap="square" rtlCol="0">
            <a:spAutoFit/>
          </a:bodyPr>
          <a:lstStyle/>
          <a:p>
            <a:r>
              <a:rPr lang="en-US" sz="2400" b="1" dirty="0"/>
              <a:t>3</a:t>
            </a:r>
            <a:r>
              <a:rPr lang="en-US" sz="2400" b="1" dirty="0" smtClean="0"/>
              <a:t>.  Staircase of Complexity</a:t>
            </a:r>
          </a:p>
          <a:p>
            <a:pPr marL="342900" indent="-342900">
              <a:buAutoNum type="arabicPeriod"/>
            </a:pPr>
            <a:endParaRPr lang="en-US" dirty="0" smtClean="0"/>
          </a:p>
          <a:p>
            <a:pPr lvl="1"/>
            <a:r>
              <a:rPr lang="en-US" sz="2000" dirty="0"/>
              <a:t>In order to prepare students for the complexity of college and career ready </a:t>
            </a:r>
            <a:r>
              <a:rPr lang="en-US" sz="2000" dirty="0" smtClean="0"/>
              <a:t>texts, </a:t>
            </a:r>
            <a:r>
              <a:rPr lang="en-US" sz="3200" dirty="0" smtClean="0"/>
              <a:t>each </a:t>
            </a:r>
            <a:r>
              <a:rPr lang="en-US" sz="3200" dirty="0"/>
              <a:t>grade level requires a “step” of growth</a:t>
            </a:r>
            <a:r>
              <a:rPr lang="en-US" sz="2000" dirty="0"/>
              <a:t> on the “staircase”. Students read </a:t>
            </a:r>
            <a:r>
              <a:rPr lang="en-US" sz="2000" dirty="0" smtClean="0"/>
              <a:t>the central</a:t>
            </a:r>
            <a:r>
              <a:rPr lang="en-US" sz="2000" dirty="0"/>
              <a:t>, grade appropriate text around which instruction is centered. Teachers </a:t>
            </a:r>
            <a:r>
              <a:rPr lang="en-US" sz="2000" dirty="0" smtClean="0"/>
              <a:t>are patient</a:t>
            </a:r>
            <a:r>
              <a:rPr lang="en-US" sz="2000" dirty="0"/>
              <a:t>, create more time and space in the curriculum for this close and </a:t>
            </a:r>
            <a:r>
              <a:rPr lang="en-US" sz="2000" dirty="0" smtClean="0"/>
              <a:t>careful reading</a:t>
            </a:r>
            <a:r>
              <a:rPr lang="en-US" sz="2000" dirty="0"/>
              <a:t>, and provide appropriate and necessary scaffolding and supports so that </a:t>
            </a:r>
            <a:r>
              <a:rPr lang="en-US" sz="2000" dirty="0" smtClean="0"/>
              <a:t>it is </a:t>
            </a:r>
            <a:r>
              <a:rPr lang="en-US" sz="2000" dirty="0"/>
              <a:t>possible for students reading below grade level.</a:t>
            </a:r>
          </a:p>
        </p:txBody>
      </p:sp>
    </p:spTree>
    <p:extLst>
      <p:ext uri="{BB962C8B-B14F-4D97-AF65-F5344CB8AC3E}">
        <p14:creationId xmlns:p14="http://schemas.microsoft.com/office/powerpoint/2010/main" val="29245866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38200" y="762000"/>
            <a:ext cx="5638800" cy="707886"/>
          </a:xfrm>
          <a:prstGeom prst="rect">
            <a:avLst/>
          </a:prstGeom>
          <a:noFill/>
        </p:spPr>
        <p:txBody>
          <a:bodyPr wrap="square" rtlCol="0">
            <a:spAutoFit/>
          </a:bodyPr>
          <a:lstStyle/>
          <a:p>
            <a:r>
              <a:rPr lang="en-US" sz="4000" b="1" dirty="0" smtClean="0"/>
              <a:t>Shifts in Thinking</a:t>
            </a:r>
            <a:endParaRPr lang="en-US" sz="4000" b="1" dirty="0"/>
          </a:p>
        </p:txBody>
      </p:sp>
      <p:pic>
        <p:nvPicPr>
          <p:cNvPr id="4" name="Picture 2" descr="C:\Users\Wanda\AppData\Local\Microsoft\Windows\Temporary Internet Files\Content.IE5\SWIQTATJ\MC90019632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62800" y="560985"/>
            <a:ext cx="1585570" cy="191201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33400" y="1676400"/>
            <a:ext cx="7620000" cy="4185761"/>
          </a:xfrm>
          <a:prstGeom prst="rect">
            <a:avLst/>
          </a:prstGeom>
          <a:noFill/>
        </p:spPr>
        <p:txBody>
          <a:bodyPr wrap="square" rtlCol="0">
            <a:spAutoFit/>
          </a:bodyPr>
          <a:lstStyle/>
          <a:p>
            <a:r>
              <a:rPr lang="en-US" sz="2400" b="1" dirty="0" smtClean="0"/>
              <a:t>4.  Text-Based Answers</a:t>
            </a:r>
          </a:p>
          <a:p>
            <a:endParaRPr lang="en-US" dirty="0" smtClean="0"/>
          </a:p>
          <a:p>
            <a:pPr lvl="1"/>
            <a:r>
              <a:rPr lang="en-US" sz="2400" dirty="0"/>
              <a:t>Students have </a:t>
            </a:r>
            <a:r>
              <a:rPr lang="en-US" sz="3600" dirty="0"/>
              <a:t>rich and rigorous conversations </a:t>
            </a:r>
            <a:r>
              <a:rPr lang="en-US" sz="2400" dirty="0"/>
              <a:t>which are </a:t>
            </a:r>
            <a:r>
              <a:rPr lang="en-US" sz="3200" dirty="0"/>
              <a:t>dependent on a </a:t>
            </a:r>
            <a:r>
              <a:rPr lang="en-US" sz="3200" dirty="0" smtClean="0"/>
              <a:t>common text</a:t>
            </a:r>
            <a:r>
              <a:rPr lang="en-US" sz="2400" dirty="0"/>
              <a:t>. Teachers insist that classroom experiences stay deeply connected to the </a:t>
            </a:r>
            <a:r>
              <a:rPr lang="en-US" sz="2400" dirty="0" smtClean="0"/>
              <a:t>text on </a:t>
            </a:r>
            <a:r>
              <a:rPr lang="en-US" sz="2400" dirty="0"/>
              <a:t>the page and that students develop habits for making evidentiary </a:t>
            </a:r>
            <a:r>
              <a:rPr lang="en-US" sz="2400" dirty="0" smtClean="0"/>
              <a:t>arguments both </a:t>
            </a:r>
            <a:r>
              <a:rPr lang="en-US" sz="2400" dirty="0"/>
              <a:t>in conversation, as well as in writing to assess comprehension of a text.</a:t>
            </a:r>
            <a:endParaRPr lang="en-US" sz="2400" dirty="0" smtClean="0"/>
          </a:p>
        </p:txBody>
      </p:sp>
    </p:spTree>
    <p:extLst>
      <p:ext uri="{BB962C8B-B14F-4D97-AF65-F5344CB8AC3E}">
        <p14:creationId xmlns:p14="http://schemas.microsoft.com/office/powerpoint/2010/main" val="9297898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38200" y="762000"/>
            <a:ext cx="5638800" cy="707886"/>
          </a:xfrm>
          <a:prstGeom prst="rect">
            <a:avLst/>
          </a:prstGeom>
          <a:noFill/>
        </p:spPr>
        <p:txBody>
          <a:bodyPr wrap="square" rtlCol="0">
            <a:spAutoFit/>
          </a:bodyPr>
          <a:lstStyle/>
          <a:p>
            <a:r>
              <a:rPr lang="en-US" sz="4000" b="1" dirty="0" smtClean="0"/>
              <a:t>Shifts in Thinking</a:t>
            </a:r>
            <a:endParaRPr lang="en-US" sz="4000" b="1" dirty="0"/>
          </a:p>
        </p:txBody>
      </p:sp>
      <p:pic>
        <p:nvPicPr>
          <p:cNvPr id="6146" name="Picture 2" descr="C:\Users\Wanda\AppData\Local\Microsoft\Windows\Temporary Internet Files\Content.IE5\SWIQTATJ\MC90019632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62800" y="560985"/>
            <a:ext cx="1585570" cy="191201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219200" y="2209800"/>
            <a:ext cx="6507785" cy="3293209"/>
          </a:xfrm>
          <a:prstGeom prst="rect">
            <a:avLst/>
          </a:prstGeom>
          <a:noFill/>
        </p:spPr>
        <p:txBody>
          <a:bodyPr wrap="square" rtlCol="0">
            <a:spAutoFit/>
          </a:bodyPr>
          <a:lstStyle/>
          <a:p>
            <a:pPr marL="457200" indent="-457200">
              <a:buAutoNum type="arabicPeriod" startAt="5"/>
            </a:pPr>
            <a:r>
              <a:rPr lang="en-US" sz="2400" b="1" dirty="0" smtClean="0"/>
              <a:t>Writing From Sources</a:t>
            </a:r>
          </a:p>
          <a:p>
            <a:endParaRPr lang="en-US" sz="2400" b="1" dirty="0" smtClean="0"/>
          </a:p>
          <a:p>
            <a:pPr lvl="1"/>
            <a:r>
              <a:rPr lang="en-US" sz="2000" dirty="0"/>
              <a:t>Writing needs to emphasize use of evidence to inform or make an argument </a:t>
            </a:r>
            <a:r>
              <a:rPr lang="en-US" sz="2000" dirty="0" smtClean="0"/>
              <a:t>rather than </a:t>
            </a:r>
            <a:r>
              <a:rPr lang="en-US" sz="2000" dirty="0"/>
              <a:t>the personal narrative and other forms of decontextualized prompts. </a:t>
            </a:r>
            <a:r>
              <a:rPr lang="en-US" sz="2000" dirty="0" smtClean="0"/>
              <a:t>While the </a:t>
            </a:r>
            <a:r>
              <a:rPr lang="en-US" sz="2000" dirty="0"/>
              <a:t>narrative still has an important role, students develop skills through </a:t>
            </a:r>
            <a:r>
              <a:rPr lang="en-US" sz="2000" dirty="0" smtClean="0"/>
              <a:t>written arguments </a:t>
            </a:r>
            <a:r>
              <a:rPr lang="en-US" sz="2000" dirty="0"/>
              <a:t>that respond to the ideas, events, facts, and arguments presented </a:t>
            </a:r>
            <a:r>
              <a:rPr lang="en-US" sz="2000" dirty="0" smtClean="0"/>
              <a:t>in the texts they read.</a:t>
            </a:r>
            <a:endParaRPr lang="en-US" sz="2000" dirty="0"/>
          </a:p>
        </p:txBody>
      </p:sp>
    </p:spTree>
    <p:extLst>
      <p:ext uri="{BB962C8B-B14F-4D97-AF65-F5344CB8AC3E}">
        <p14:creationId xmlns:p14="http://schemas.microsoft.com/office/powerpoint/2010/main" val="39817604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38200" y="762000"/>
            <a:ext cx="5638800" cy="707886"/>
          </a:xfrm>
          <a:prstGeom prst="rect">
            <a:avLst/>
          </a:prstGeom>
          <a:noFill/>
        </p:spPr>
        <p:txBody>
          <a:bodyPr wrap="square" rtlCol="0">
            <a:spAutoFit/>
          </a:bodyPr>
          <a:lstStyle/>
          <a:p>
            <a:r>
              <a:rPr lang="en-US" sz="4000" b="1" dirty="0" smtClean="0"/>
              <a:t>Shifts in Thinking</a:t>
            </a:r>
            <a:endParaRPr lang="en-US" sz="4000" b="1" dirty="0"/>
          </a:p>
        </p:txBody>
      </p:sp>
      <p:pic>
        <p:nvPicPr>
          <p:cNvPr id="4" name="Picture 2" descr="C:\Users\Wanda\AppData\Local\Microsoft\Windows\Temporary Internet Files\Content.IE5\SWIQTATJ\MC90019632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62800" y="560985"/>
            <a:ext cx="1585570" cy="191201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60400" y="1752600"/>
            <a:ext cx="7620000" cy="4001095"/>
          </a:xfrm>
          <a:prstGeom prst="rect">
            <a:avLst/>
          </a:prstGeom>
          <a:noFill/>
        </p:spPr>
        <p:txBody>
          <a:bodyPr wrap="square" rtlCol="0">
            <a:spAutoFit/>
          </a:bodyPr>
          <a:lstStyle/>
          <a:p>
            <a:r>
              <a:rPr lang="en-US" sz="2400" b="1" dirty="0"/>
              <a:t>6</a:t>
            </a:r>
            <a:r>
              <a:rPr lang="en-US" sz="2400" b="1" dirty="0" smtClean="0"/>
              <a:t>.  Academic Vocabulary</a:t>
            </a:r>
          </a:p>
          <a:p>
            <a:endParaRPr lang="en-US" dirty="0" smtClean="0"/>
          </a:p>
          <a:p>
            <a:pPr lvl="1"/>
            <a:r>
              <a:rPr lang="en-US" sz="2000" dirty="0"/>
              <a:t>Students constantly build the vocabulary they need to access grade level </a:t>
            </a:r>
            <a:r>
              <a:rPr lang="en-US" sz="2000" dirty="0" smtClean="0"/>
              <a:t>complex texts</a:t>
            </a:r>
            <a:r>
              <a:rPr lang="en-US" sz="2000" dirty="0"/>
              <a:t>. By focusing strategically on comprehension of </a:t>
            </a:r>
            <a:r>
              <a:rPr lang="en-US" sz="3600" dirty="0"/>
              <a:t>pivotal and commonly </a:t>
            </a:r>
            <a:r>
              <a:rPr lang="en-US" sz="3600" dirty="0" smtClean="0"/>
              <a:t>found words </a:t>
            </a:r>
            <a:r>
              <a:rPr lang="en-US" sz="2000" dirty="0"/>
              <a:t>(such as “discourse,” “generation,” “theory,” and “principled”) and less </a:t>
            </a:r>
            <a:r>
              <a:rPr lang="en-US" sz="2000" dirty="0" smtClean="0"/>
              <a:t>on esoteric </a:t>
            </a:r>
            <a:r>
              <a:rPr lang="en-US" sz="2000" dirty="0"/>
              <a:t>literary terms (such as “onomatopoeia” or “homonym”), </a:t>
            </a:r>
            <a:r>
              <a:rPr lang="en-US" sz="2000" dirty="0" smtClean="0"/>
              <a:t>teachers constantly </a:t>
            </a:r>
            <a:r>
              <a:rPr lang="en-US" sz="2000" dirty="0"/>
              <a:t>build students’ ability to access more complex texts across the </a:t>
            </a:r>
            <a:r>
              <a:rPr lang="en-US" sz="2000" dirty="0" smtClean="0"/>
              <a:t>content areas</a:t>
            </a:r>
            <a:r>
              <a:rPr lang="en-US" sz="2000" dirty="0"/>
              <a:t>.</a:t>
            </a:r>
            <a:endParaRPr lang="en-US" sz="2000" dirty="0" smtClean="0"/>
          </a:p>
        </p:txBody>
      </p:sp>
    </p:spTree>
    <p:extLst>
      <p:ext uri="{BB962C8B-B14F-4D97-AF65-F5344CB8AC3E}">
        <p14:creationId xmlns:p14="http://schemas.microsoft.com/office/powerpoint/2010/main" val="10313251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Seth Godin:</a:t>
            </a:r>
            <a:endParaRPr lang="en-US" dirty="0"/>
          </a:p>
        </p:txBody>
      </p:sp>
      <p:sp>
        <p:nvSpPr>
          <p:cNvPr id="5" name="Content Placeholder 4"/>
          <p:cNvSpPr>
            <a:spLocks noGrp="1"/>
          </p:cNvSpPr>
          <p:nvPr>
            <p:ph idx="1"/>
          </p:nvPr>
        </p:nvSpPr>
        <p:spPr/>
        <p:txBody>
          <a:bodyPr>
            <a:normAutofit fontScale="77500" lnSpcReduction="20000"/>
          </a:bodyPr>
          <a:lstStyle/>
          <a:p>
            <a:pPr marL="0" indent="0">
              <a:buNone/>
            </a:pPr>
            <a:r>
              <a:rPr lang="en-US" dirty="0" smtClean="0"/>
              <a:t>My dog wears one of those Invisible Fence collars. There’s a wire around our small yard, and if she gets near it, her collar buzzes. If she goes a bit further, she gets a small shock. (I think she’s been shocked exactly once). The dog associates the buzz with the shock and never goes near the edge.</a:t>
            </a:r>
          </a:p>
          <a:p>
            <a:pPr marL="0" indent="0">
              <a:buNone/>
            </a:pPr>
            <a:endParaRPr lang="en-US" dirty="0"/>
          </a:p>
          <a:p>
            <a:pPr marL="0" indent="0">
              <a:buNone/>
            </a:pPr>
            <a:r>
              <a:rPr lang="en-US" dirty="0" smtClean="0"/>
              <a:t>The thing is, the wire broke a year ago, so the system doesn’t work. But my dog now associates the collar with the behavior and now only leaves the yard if we take the collar off. </a:t>
            </a:r>
          </a:p>
          <a:p>
            <a:pPr marL="0" indent="0">
              <a:buNone/>
            </a:pPr>
            <a:endParaRPr lang="en-US" dirty="0"/>
          </a:p>
          <a:p>
            <a:pPr marL="0" indent="0">
              <a:buNone/>
            </a:pPr>
            <a:r>
              <a:rPr lang="en-US" dirty="0" smtClean="0"/>
              <a:t>The boundary is in her head, not in the system.</a:t>
            </a:r>
          </a:p>
          <a:p>
            <a:pPr marL="0" indent="0">
              <a:buNone/>
            </a:pPr>
            <a:endParaRPr lang="en-US" dirty="0"/>
          </a:p>
          <a:p>
            <a:pPr marL="0" indent="0">
              <a:buNone/>
            </a:pPr>
            <a:r>
              <a:rPr lang="en-US" b="1" i="1" dirty="0" smtClean="0"/>
              <a:t>Poke the Box</a:t>
            </a:r>
            <a:endParaRPr lang="en-US" b="1" i="1" dirty="0"/>
          </a:p>
        </p:txBody>
      </p:sp>
    </p:spTree>
    <p:extLst>
      <p:ext uri="{BB962C8B-B14F-4D97-AF65-F5344CB8AC3E}">
        <p14:creationId xmlns:p14="http://schemas.microsoft.com/office/powerpoint/2010/main" val="23327409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 y="388203"/>
            <a:ext cx="2534668" cy="830997"/>
          </a:xfrm>
          <a:prstGeom prst="rect">
            <a:avLst/>
          </a:prstGeom>
        </p:spPr>
        <p:txBody>
          <a:bodyPr wrap="none">
            <a:spAutoFit/>
          </a:bodyPr>
          <a:lstStyle/>
          <a:p>
            <a:r>
              <a:rPr lang="en-US" sz="2400" b="1" dirty="0">
                <a:solidFill>
                  <a:srgbClr val="00B0F0"/>
                </a:solidFill>
              </a:rPr>
              <a:t>Common Core </a:t>
            </a:r>
            <a:endParaRPr lang="en-US" sz="2400" b="1" dirty="0" smtClean="0">
              <a:solidFill>
                <a:srgbClr val="00B0F0"/>
              </a:solidFill>
            </a:endParaRPr>
          </a:p>
          <a:p>
            <a:r>
              <a:rPr lang="en-US" sz="2400" b="1" dirty="0" smtClean="0">
                <a:solidFill>
                  <a:srgbClr val="00B0F0"/>
                </a:solidFill>
              </a:rPr>
              <a:t>Implementation</a:t>
            </a:r>
            <a:endParaRPr lang="en-US" sz="2400" b="1" dirty="0">
              <a:solidFill>
                <a:srgbClr val="00B0F0"/>
              </a:solidFill>
            </a:endParaRPr>
          </a:p>
        </p:txBody>
      </p:sp>
      <p:sp>
        <p:nvSpPr>
          <p:cNvPr id="4" name="Right Arrow 3"/>
          <p:cNvSpPr/>
          <p:nvPr/>
        </p:nvSpPr>
        <p:spPr>
          <a:xfrm>
            <a:off x="0" y="1066800"/>
            <a:ext cx="5524500" cy="46764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190500" y="2714535"/>
            <a:ext cx="4648200" cy="1569660"/>
          </a:xfrm>
          <a:prstGeom prst="rect">
            <a:avLst/>
          </a:prstGeom>
          <a:noFill/>
        </p:spPr>
        <p:txBody>
          <a:bodyPr wrap="square" rtlCol="0">
            <a:spAutoFit/>
          </a:bodyPr>
          <a:lstStyle/>
          <a:p>
            <a:pPr marL="342900" indent="-342900">
              <a:buAutoNum type="arabicPeriod"/>
            </a:pPr>
            <a:r>
              <a:rPr lang="en-US" sz="1600" dirty="0" smtClean="0">
                <a:solidFill>
                  <a:schemeClr val="bg1"/>
                </a:solidFill>
              </a:rPr>
              <a:t>Balancing Informational and Literary text</a:t>
            </a:r>
          </a:p>
          <a:p>
            <a:pPr marL="342900" indent="-342900">
              <a:buAutoNum type="arabicPeriod"/>
            </a:pPr>
            <a:r>
              <a:rPr lang="en-US" sz="1600" dirty="0" smtClean="0">
                <a:solidFill>
                  <a:schemeClr val="bg1"/>
                </a:solidFill>
              </a:rPr>
              <a:t>Building knowledge in the Disciplines</a:t>
            </a:r>
          </a:p>
          <a:p>
            <a:pPr marL="342900" indent="-342900">
              <a:buAutoNum type="arabicPeriod"/>
            </a:pPr>
            <a:r>
              <a:rPr lang="en-US" sz="1600" dirty="0" smtClean="0">
                <a:solidFill>
                  <a:schemeClr val="bg1"/>
                </a:solidFill>
              </a:rPr>
              <a:t>Staircase of Complexity</a:t>
            </a:r>
          </a:p>
          <a:p>
            <a:pPr marL="342900" indent="-342900">
              <a:buAutoNum type="arabicPeriod"/>
            </a:pPr>
            <a:r>
              <a:rPr lang="en-US" sz="1600" dirty="0" smtClean="0">
                <a:solidFill>
                  <a:schemeClr val="bg1"/>
                </a:solidFill>
              </a:rPr>
              <a:t>Text-based Answers</a:t>
            </a:r>
          </a:p>
          <a:p>
            <a:pPr marL="342900" indent="-342900">
              <a:buAutoNum type="arabicPeriod"/>
            </a:pPr>
            <a:r>
              <a:rPr lang="en-US" sz="1600" dirty="0" smtClean="0">
                <a:solidFill>
                  <a:schemeClr val="bg1"/>
                </a:solidFill>
              </a:rPr>
              <a:t>Writing from Sources</a:t>
            </a:r>
          </a:p>
          <a:p>
            <a:pPr marL="342900" indent="-342900">
              <a:buAutoNum type="arabicPeriod"/>
            </a:pPr>
            <a:r>
              <a:rPr lang="en-US" sz="1600" dirty="0" smtClean="0">
                <a:solidFill>
                  <a:schemeClr val="bg1"/>
                </a:solidFill>
              </a:rPr>
              <a:t>Academic Vocabulary</a:t>
            </a:r>
            <a:endParaRPr lang="en-US" sz="1600" dirty="0">
              <a:solidFill>
                <a:schemeClr val="bg1"/>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1630197522"/>
              </p:ext>
            </p:extLst>
          </p:nvPr>
        </p:nvGraphicFramePr>
        <p:xfrm>
          <a:off x="5524500" y="1752600"/>
          <a:ext cx="3314700" cy="3766820"/>
        </p:xfrm>
        <a:graphic>
          <a:graphicData uri="http://schemas.openxmlformats.org/drawingml/2006/table">
            <a:tbl>
              <a:tblPr firstRow="1" bandRow="1">
                <a:tableStyleId>{5C22544A-7EE6-4342-B048-85BDC9FD1C3A}</a:tableStyleId>
              </a:tblPr>
              <a:tblGrid>
                <a:gridCol w="838200"/>
                <a:gridCol w="2476500"/>
              </a:tblGrid>
              <a:tr h="831850">
                <a:tc>
                  <a:txBody>
                    <a:bodyPr/>
                    <a:lstStyle/>
                    <a:p>
                      <a:r>
                        <a:rPr lang="en-US" dirty="0" smtClean="0"/>
                        <a:t>1 &amp; 2</a:t>
                      </a:r>
                      <a:endParaRPr lang="en-US" dirty="0"/>
                    </a:p>
                  </a:txBody>
                  <a:tcPr/>
                </a:tc>
                <a:tc>
                  <a:txBody>
                    <a:bodyPr/>
                    <a:lstStyle/>
                    <a:p>
                      <a:r>
                        <a:rPr lang="en-US" dirty="0" smtClean="0"/>
                        <a:t>Non-fiction Texts</a:t>
                      </a:r>
                    </a:p>
                    <a:p>
                      <a:r>
                        <a:rPr lang="en-US" dirty="0" smtClean="0"/>
                        <a:t>Authentic</a:t>
                      </a:r>
                      <a:r>
                        <a:rPr lang="en-US" baseline="0" dirty="0" smtClean="0"/>
                        <a:t> Texts</a:t>
                      </a:r>
                      <a:endParaRPr lang="en-US" dirty="0"/>
                    </a:p>
                  </a:txBody>
                  <a:tcPr/>
                </a:tc>
              </a:tr>
              <a:tr h="528836">
                <a:tc>
                  <a:txBody>
                    <a:bodyPr/>
                    <a:lstStyle/>
                    <a:p>
                      <a:r>
                        <a:rPr lang="en-US" dirty="0" smtClean="0"/>
                        <a:t>3</a:t>
                      </a:r>
                      <a:endParaRPr lang="en-US" dirty="0"/>
                    </a:p>
                  </a:txBody>
                  <a:tcPr/>
                </a:tc>
                <a:tc>
                  <a:txBody>
                    <a:bodyPr/>
                    <a:lstStyle/>
                    <a:p>
                      <a:r>
                        <a:rPr lang="en-US" dirty="0" smtClean="0"/>
                        <a:t>Higher Level of Text Complexity</a:t>
                      </a:r>
                    </a:p>
                    <a:p>
                      <a:r>
                        <a:rPr lang="en-US" dirty="0" smtClean="0"/>
                        <a:t>Paired Passages</a:t>
                      </a:r>
                      <a:endParaRPr lang="en-US" dirty="0"/>
                    </a:p>
                  </a:txBody>
                  <a:tcPr/>
                </a:tc>
              </a:tr>
              <a:tr h="831850">
                <a:tc>
                  <a:txBody>
                    <a:bodyPr/>
                    <a:lstStyle/>
                    <a:p>
                      <a:r>
                        <a:rPr lang="en-US" dirty="0" smtClean="0"/>
                        <a:t>4 &amp;</a:t>
                      </a:r>
                      <a:r>
                        <a:rPr lang="en-US" baseline="0" dirty="0" smtClean="0"/>
                        <a:t> 5</a:t>
                      </a:r>
                      <a:endParaRPr lang="en-US" dirty="0"/>
                    </a:p>
                  </a:txBody>
                  <a:tcPr/>
                </a:tc>
                <a:tc>
                  <a:txBody>
                    <a:bodyPr/>
                    <a:lstStyle/>
                    <a:p>
                      <a:r>
                        <a:rPr lang="en-US" dirty="0" smtClean="0"/>
                        <a:t>Focus on command of evidence from text, rubrics, and prompts</a:t>
                      </a:r>
                      <a:endParaRPr lang="en-US" dirty="0"/>
                    </a:p>
                  </a:txBody>
                  <a:tcPr/>
                </a:tc>
              </a:tr>
              <a:tr h="831850">
                <a:tc>
                  <a:txBody>
                    <a:bodyPr/>
                    <a:lstStyle/>
                    <a:p>
                      <a:r>
                        <a:rPr lang="en-US" dirty="0" smtClean="0"/>
                        <a:t>6</a:t>
                      </a:r>
                      <a:endParaRPr lang="en-US" dirty="0"/>
                    </a:p>
                  </a:txBody>
                  <a:tcPr/>
                </a:tc>
                <a:tc>
                  <a:txBody>
                    <a:bodyPr/>
                    <a:lstStyle/>
                    <a:p>
                      <a:r>
                        <a:rPr lang="en-US" dirty="0" smtClean="0"/>
                        <a:t>Academic Vocabulary</a:t>
                      </a:r>
                      <a:endParaRPr lang="en-US" dirty="0"/>
                    </a:p>
                  </a:txBody>
                  <a:tcPr/>
                </a:tc>
              </a:tr>
            </a:tbl>
          </a:graphicData>
        </a:graphic>
      </p:graphicFrame>
      <p:sp>
        <p:nvSpPr>
          <p:cNvPr id="7" name="TextBox 6"/>
          <p:cNvSpPr txBox="1"/>
          <p:nvPr/>
        </p:nvSpPr>
        <p:spPr>
          <a:xfrm>
            <a:off x="5257800" y="388202"/>
            <a:ext cx="3695700" cy="830997"/>
          </a:xfrm>
          <a:prstGeom prst="rect">
            <a:avLst/>
          </a:prstGeom>
          <a:noFill/>
        </p:spPr>
        <p:txBody>
          <a:bodyPr wrap="square" rtlCol="0">
            <a:spAutoFit/>
          </a:bodyPr>
          <a:lstStyle/>
          <a:p>
            <a:r>
              <a:rPr lang="en-US" sz="2400" b="1" dirty="0" smtClean="0">
                <a:solidFill>
                  <a:srgbClr val="00B0F0"/>
                </a:solidFill>
              </a:rPr>
              <a:t>Common Core Assessment</a:t>
            </a:r>
            <a:endParaRPr lang="en-US" sz="2400" b="1" dirty="0">
              <a:solidFill>
                <a:srgbClr val="00B0F0"/>
              </a:solidFill>
            </a:endParaRPr>
          </a:p>
        </p:txBody>
      </p:sp>
    </p:spTree>
    <p:extLst>
      <p:ext uri="{BB962C8B-B14F-4D97-AF65-F5344CB8AC3E}">
        <p14:creationId xmlns:p14="http://schemas.microsoft.com/office/powerpoint/2010/main" val="322364035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imeline Graphic.pdf - Adobe Reader"/>
          <p:cNvPicPr>
            <a:picLocks noChangeAspect="1"/>
          </p:cNvPicPr>
          <p:nvPr/>
        </p:nvPicPr>
        <p:blipFill rotWithShape="1">
          <a:blip r:embed="rId2">
            <a:extLst>
              <a:ext uri="{28A0092B-C50C-407E-A947-70E740481C1C}">
                <a14:useLocalDpi xmlns:a14="http://schemas.microsoft.com/office/drawing/2010/main" val="0"/>
              </a:ext>
            </a:extLst>
          </a:blip>
          <a:srcRect l="21666" t="17029" r="18057" b="2086"/>
          <a:stretch/>
        </p:blipFill>
        <p:spPr>
          <a:xfrm>
            <a:off x="609600" y="228600"/>
            <a:ext cx="7848600" cy="5841239"/>
          </a:xfrm>
          <a:prstGeom prst="rect">
            <a:avLst/>
          </a:prstGeom>
        </p:spPr>
      </p:pic>
      <p:sp>
        <p:nvSpPr>
          <p:cNvPr id="4" name="TextBox 3"/>
          <p:cNvSpPr txBox="1"/>
          <p:nvPr/>
        </p:nvSpPr>
        <p:spPr>
          <a:xfrm>
            <a:off x="4279900" y="5946728"/>
            <a:ext cx="3810000" cy="246221"/>
          </a:xfrm>
          <a:prstGeom prst="rect">
            <a:avLst/>
          </a:prstGeom>
          <a:noFill/>
        </p:spPr>
        <p:txBody>
          <a:bodyPr wrap="square" rtlCol="0">
            <a:spAutoFit/>
          </a:bodyPr>
          <a:lstStyle/>
          <a:p>
            <a:r>
              <a:rPr lang="en-US" sz="1000" dirty="0" smtClean="0"/>
              <a:t>Created by Angela Stockman  stockmanangela@gmail.com</a:t>
            </a:r>
            <a:endParaRPr lang="en-US" sz="1000" dirty="0"/>
          </a:p>
        </p:txBody>
      </p:sp>
    </p:spTree>
    <p:extLst>
      <p:ext uri="{BB962C8B-B14F-4D97-AF65-F5344CB8AC3E}">
        <p14:creationId xmlns:p14="http://schemas.microsoft.com/office/powerpoint/2010/main" val="29862760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2857500" y="7631113"/>
            <a:ext cx="3544888" cy="0"/>
          </a:xfrm>
          <a:prstGeom prst="line">
            <a:avLst/>
          </a:prstGeom>
        </p:spPr>
        <p:style>
          <a:lnRef idx="1">
            <a:schemeClr val="dk1"/>
          </a:lnRef>
          <a:fillRef idx="0">
            <a:schemeClr val="dk1"/>
          </a:fillRef>
          <a:effectRef idx="0">
            <a:schemeClr val="dk1"/>
          </a:effectRef>
          <a:fontRef idx="minor">
            <a:schemeClr val="tx1"/>
          </a:fontRef>
        </p:style>
      </p:cxnSp>
      <p:sp>
        <p:nvSpPr>
          <p:cNvPr id="5" name="Text Box 2"/>
          <p:cNvSpPr txBox="1">
            <a:spLocks noChangeArrowheads="1"/>
          </p:cNvSpPr>
          <p:nvPr/>
        </p:nvSpPr>
        <p:spPr bwMode="auto">
          <a:xfrm>
            <a:off x="3989389" y="228600"/>
            <a:ext cx="4926012" cy="258917"/>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marL="0" marR="0" algn="ctr">
              <a:lnSpc>
                <a:spcPct val="115000"/>
              </a:lnSpc>
              <a:spcBef>
                <a:spcPts val="0"/>
              </a:spcBef>
              <a:spcAft>
                <a:spcPts val="0"/>
              </a:spcAft>
            </a:pPr>
            <a:endParaRPr lang="en-US" sz="1000" dirty="0">
              <a:effectLst/>
              <a:latin typeface="Calibri"/>
              <a:ea typeface="Calibri"/>
              <a:cs typeface="Times New Roman"/>
            </a:endParaRPr>
          </a:p>
        </p:txBody>
      </p:sp>
      <p:sp>
        <p:nvSpPr>
          <p:cNvPr id="6" name="Rectangle 4"/>
          <p:cNvSpPr>
            <a:spLocks noChangeArrowheads="1"/>
          </p:cNvSpPr>
          <p:nvPr/>
        </p:nvSpPr>
        <p:spPr bwMode="auto">
          <a:xfrm>
            <a:off x="2393950" y="14811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5"/>
          <p:cNvSpPr>
            <a:spLocks noChangeArrowheads="1"/>
          </p:cNvSpPr>
          <p:nvPr/>
        </p:nvSpPr>
        <p:spPr bwMode="auto">
          <a:xfrm rot="20055536">
            <a:off x="423258" y="1555365"/>
            <a:ext cx="2971801"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lang="en-US" sz="2000" b="1" dirty="0" smtClean="0">
                <a:effectLst>
                  <a:outerShdw blurRad="38100" dist="38100" dir="2700000" algn="tl">
                    <a:srgbClr val="000000">
                      <a:alpha val="43137"/>
                    </a:srgbClr>
                  </a:outerShdw>
                </a:effectLst>
                <a:latin typeface="Arial" pitchFamily="34" charset="0"/>
                <a:cs typeface="Arial" pitchFamily="34" charset="0"/>
              </a:rPr>
              <a:t>REFLECTION:</a:t>
            </a:r>
            <a:r>
              <a:rPr kumimoji="0" lang="en-US" sz="3600" b="0" i="0" u="none" strike="noStrike" cap="none" normalizeH="0" baseline="0" dirty="0" smtClean="0">
                <a:ln>
                  <a:noFill/>
                </a:ln>
                <a:solidFill>
                  <a:schemeClr val="tx1"/>
                </a:solidFill>
                <a:effectLst/>
                <a:latin typeface="Arial" pitchFamily="34" charset="0"/>
                <a:cs typeface="Arial" pitchFamily="34" charset="0"/>
              </a:rPr>
              <a:t>	</a:t>
            </a:r>
            <a:r>
              <a:rPr kumimoji="0" lang="en-US" sz="1800" b="0" i="0" u="none" strike="noStrike" cap="none" normalizeH="0" baseline="0" dirty="0" smtClean="0">
                <a:ln>
                  <a:noFill/>
                </a:ln>
                <a:solidFill>
                  <a:schemeClr val="tx1"/>
                </a:solidFill>
                <a:effectLst/>
                <a:latin typeface="Arial" pitchFamily="34" charset="0"/>
                <a:cs typeface="Arial" pitchFamily="34" charset="0"/>
              </a:rPr>
              <a:t>			</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0" y="762000"/>
            <a:ext cx="4727575" cy="5639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descr="C:\Users\angelastockman\AppData\Local\Microsoft\Windows\Temporary Internet Files\Content.IE5\GD2AY3OW\MC910217168[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536757">
            <a:off x="1567282" y="1631819"/>
            <a:ext cx="2242718" cy="31550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076848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p:txBody>
          <a:bodyPr>
            <a:normAutofit fontScale="77500" lnSpcReduction="20000"/>
          </a:bodyPr>
          <a:lstStyle/>
          <a:p>
            <a:r>
              <a:rPr lang="en-US" dirty="0"/>
              <a:t>This work has been influenced by the following people, who have shared their expertise through the publication of various texts, via presentations in different venues, and/or by coaching me directly. </a:t>
            </a:r>
          </a:p>
          <a:p>
            <a:endParaRPr lang="en-US" dirty="0"/>
          </a:p>
          <a:p>
            <a:r>
              <a:rPr lang="en-US" dirty="0"/>
              <a:t>Larry Ainsworth</a:t>
            </a:r>
          </a:p>
          <a:p>
            <a:r>
              <a:rPr lang="en-US" dirty="0"/>
              <a:t>Andrew Churches</a:t>
            </a:r>
          </a:p>
          <a:p>
            <a:r>
              <a:rPr lang="en-US" dirty="0"/>
              <a:t>Irene </a:t>
            </a:r>
            <a:r>
              <a:rPr lang="en-US" dirty="0" err="1"/>
              <a:t>Fountas</a:t>
            </a:r>
            <a:r>
              <a:rPr lang="en-US" dirty="0"/>
              <a:t> and Gay Su </a:t>
            </a:r>
            <a:r>
              <a:rPr lang="en-US" dirty="0" err="1"/>
              <a:t>Pinnell</a:t>
            </a:r>
            <a:endParaRPr lang="en-US" dirty="0"/>
          </a:p>
          <a:p>
            <a:r>
              <a:rPr lang="en-US" dirty="0"/>
              <a:t>Heidi Hayes-Jacob</a:t>
            </a:r>
          </a:p>
          <a:p>
            <a:r>
              <a:rPr lang="en-US" dirty="0"/>
              <a:t>Giselle Martin-</a:t>
            </a:r>
            <a:r>
              <a:rPr lang="en-US" dirty="0" err="1"/>
              <a:t>Kniep</a:t>
            </a:r>
            <a:endParaRPr lang="en-US" dirty="0"/>
          </a:p>
          <a:p>
            <a:r>
              <a:rPr lang="en-US" dirty="0"/>
              <a:t>Jamie McKenzie</a:t>
            </a:r>
          </a:p>
          <a:p>
            <a:r>
              <a:rPr lang="en-US" dirty="0"/>
              <a:t>Anthony </a:t>
            </a:r>
            <a:r>
              <a:rPr lang="en-US" dirty="0" err="1"/>
              <a:t>Petrosky</a:t>
            </a:r>
            <a:endParaRPr lang="en-US" dirty="0"/>
          </a:p>
          <a:p>
            <a:r>
              <a:rPr lang="en-US" dirty="0"/>
              <a:t>Richard </a:t>
            </a:r>
            <a:r>
              <a:rPr lang="en-US" dirty="0" err="1"/>
              <a:t>Stiggins</a:t>
            </a:r>
            <a:endParaRPr lang="en-US" dirty="0"/>
          </a:p>
          <a:p>
            <a:r>
              <a:rPr lang="en-US" dirty="0"/>
              <a:t>Silvia </a:t>
            </a:r>
            <a:r>
              <a:rPr lang="en-US" dirty="0" err="1"/>
              <a:t>Tolisano</a:t>
            </a:r>
            <a:endParaRPr lang="en-US" dirty="0"/>
          </a:p>
          <a:p>
            <a:r>
              <a:rPr lang="en-US" dirty="0"/>
              <a:t>Joanne </a:t>
            </a:r>
            <a:r>
              <a:rPr lang="en-US" dirty="0" err="1"/>
              <a:t>Picone-Zocchia</a:t>
            </a:r>
            <a:endParaRPr lang="en-US" dirty="0"/>
          </a:p>
          <a:p>
            <a:endParaRPr lang="en-US" dirty="0"/>
          </a:p>
          <a:p>
            <a:endParaRPr lang="en-US" dirty="0"/>
          </a:p>
          <a:p>
            <a:endParaRPr lang="en-US" dirty="0"/>
          </a:p>
        </p:txBody>
      </p:sp>
    </p:spTree>
    <p:extLst>
      <p:ext uri="{BB962C8B-B14F-4D97-AF65-F5344CB8AC3E}">
        <p14:creationId xmlns:p14="http://schemas.microsoft.com/office/powerpoint/2010/main" val="23742188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Frames</a:t>
            </a:r>
            <a:endParaRPr lang="en-US" dirty="0"/>
          </a:p>
        </p:txBody>
      </p:sp>
      <p:sp>
        <p:nvSpPr>
          <p:cNvPr id="3" name="Content Placeholder 2"/>
          <p:cNvSpPr>
            <a:spLocks noGrp="1"/>
          </p:cNvSpPr>
          <p:nvPr>
            <p:ph idx="1"/>
          </p:nvPr>
        </p:nvSpPr>
        <p:spPr/>
        <p:txBody>
          <a:bodyPr/>
          <a:lstStyle/>
          <a:p>
            <a:r>
              <a:rPr lang="en-US" dirty="0" smtClean="0"/>
              <a:t>Provide us inspiration, foundation, and rationale for who we are and what we do.</a:t>
            </a:r>
          </a:p>
          <a:p>
            <a:r>
              <a:rPr lang="en-US" dirty="0" smtClean="0"/>
              <a:t>They provide us a with a structure in which to organize, prioritize, and plan.</a:t>
            </a:r>
          </a:p>
          <a:p>
            <a:r>
              <a:rPr lang="en-US" dirty="0" smtClean="0"/>
              <a:t>They present us natural boundaries for our thinking and our work. </a:t>
            </a:r>
            <a:endParaRPr lang="en-US" dirty="0"/>
          </a:p>
        </p:txBody>
      </p:sp>
    </p:spTree>
    <p:extLst>
      <p:ext uri="{BB962C8B-B14F-4D97-AF65-F5344CB8AC3E}">
        <p14:creationId xmlns:p14="http://schemas.microsoft.com/office/powerpoint/2010/main" val="2267277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But consider this…</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dirty="0" smtClean="0"/>
              <a:t>To what extent might the boundaries of your frame be inhibiting your success?</a:t>
            </a:r>
          </a:p>
          <a:p>
            <a:pPr marL="0" indent="0">
              <a:buNone/>
            </a:pPr>
            <a:endParaRPr lang="en-US" dirty="0"/>
          </a:p>
          <a:p>
            <a:pPr marL="0" indent="0">
              <a:buNone/>
            </a:pPr>
            <a:r>
              <a:rPr lang="en-US" dirty="0" smtClean="0"/>
              <a:t>To what extent might the boundaries of your frame be limiting the vision you have for the children you serve?</a:t>
            </a:r>
          </a:p>
          <a:p>
            <a:pPr marL="0" indent="0">
              <a:buNone/>
            </a:pPr>
            <a:endParaRPr lang="en-US" dirty="0"/>
          </a:p>
          <a:p>
            <a:pPr marL="0" indent="0">
              <a:buNone/>
            </a:pPr>
            <a:r>
              <a:rPr lang="en-US" dirty="0" smtClean="0"/>
              <a:t>How can other frames help us see beyond the limitations of our own?</a:t>
            </a:r>
          </a:p>
          <a:p>
            <a:pPr marL="0" indent="0">
              <a:buNone/>
            </a:pPr>
            <a:endParaRPr lang="en-US" dirty="0"/>
          </a:p>
          <a:p>
            <a:pPr marL="0" indent="0">
              <a:buNone/>
            </a:pPr>
            <a:r>
              <a:rPr lang="en-US" sz="1200" dirty="0" smtClean="0"/>
              <a:t>--Adapted from the work of Joanne </a:t>
            </a:r>
            <a:r>
              <a:rPr lang="en-US" sz="1200" dirty="0" err="1" smtClean="0"/>
              <a:t>Picone-Zochhia</a:t>
            </a:r>
            <a:r>
              <a:rPr lang="en-US" sz="1200" dirty="0" smtClean="0"/>
              <a:t>, 2011</a:t>
            </a:r>
            <a:endParaRPr lang="en-US" sz="1200" dirty="0"/>
          </a:p>
        </p:txBody>
      </p:sp>
    </p:spTree>
    <p:extLst>
      <p:ext uri="{BB962C8B-B14F-4D97-AF65-F5344CB8AC3E}">
        <p14:creationId xmlns:p14="http://schemas.microsoft.com/office/powerpoint/2010/main" val="25862335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2280768551"/>
              </p:ext>
            </p:extLst>
          </p:nvPr>
        </p:nvGraphicFramePr>
        <p:xfrm>
          <a:off x="609600" y="304800"/>
          <a:ext cx="7924800" cy="26625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Diagram 4"/>
          <p:cNvGraphicFramePr/>
          <p:nvPr>
            <p:extLst>
              <p:ext uri="{D42A27DB-BD31-4B8C-83A1-F6EECF244321}">
                <p14:modId xmlns:p14="http://schemas.microsoft.com/office/powerpoint/2010/main" val="3929739534"/>
              </p:ext>
            </p:extLst>
          </p:nvPr>
        </p:nvGraphicFramePr>
        <p:xfrm>
          <a:off x="685800" y="3890665"/>
          <a:ext cx="8001000" cy="258633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7" name="Rectangle 6"/>
          <p:cNvSpPr/>
          <p:nvPr/>
        </p:nvSpPr>
        <p:spPr>
          <a:xfrm>
            <a:off x="547517" y="2967335"/>
            <a:ext cx="8048998" cy="769441"/>
          </a:xfrm>
          <a:prstGeom prst="rect">
            <a:avLst/>
          </a:prstGeom>
          <a:solidFill>
            <a:schemeClr val="tx2">
              <a:lumMod val="50000"/>
            </a:schemeClr>
          </a:solid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4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framing OUR DISPOSITIONS</a:t>
            </a:r>
            <a:endParaRPr lang="en-US" sz="4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8" name="Footer Placeholder 7"/>
          <p:cNvSpPr>
            <a:spLocks noGrp="1"/>
          </p:cNvSpPr>
          <p:nvPr>
            <p:ph type="ftr" sz="quarter" idx="11"/>
          </p:nvPr>
        </p:nvSpPr>
        <p:spPr>
          <a:xfrm>
            <a:off x="609600" y="6356350"/>
            <a:ext cx="8153400" cy="365125"/>
          </a:xfrm>
        </p:spPr>
        <p:txBody>
          <a:bodyPr/>
          <a:lstStyle/>
          <a:p>
            <a:r>
              <a:rPr lang="en-US" dirty="0" smtClean="0"/>
              <a:t>Communities for Learning: Leading Lasting Change</a:t>
            </a:r>
            <a:endParaRPr lang="en-US" dirty="0"/>
          </a:p>
        </p:txBody>
      </p:sp>
    </p:spTree>
    <p:extLst>
      <p:ext uri="{BB962C8B-B14F-4D97-AF65-F5344CB8AC3E}">
        <p14:creationId xmlns:p14="http://schemas.microsoft.com/office/powerpoint/2010/main" val="34509667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3285193398"/>
              </p:ext>
            </p:extLst>
          </p:nvPr>
        </p:nvGraphicFramePr>
        <p:xfrm>
          <a:off x="609600" y="304800"/>
          <a:ext cx="7924800" cy="26625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Diagram 4"/>
          <p:cNvGraphicFramePr/>
          <p:nvPr>
            <p:extLst>
              <p:ext uri="{D42A27DB-BD31-4B8C-83A1-F6EECF244321}">
                <p14:modId xmlns:p14="http://schemas.microsoft.com/office/powerpoint/2010/main" val="910429648"/>
              </p:ext>
            </p:extLst>
          </p:nvPr>
        </p:nvGraphicFramePr>
        <p:xfrm>
          <a:off x="685800" y="3890665"/>
          <a:ext cx="8001000" cy="258633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7" name="Rectangle 6"/>
          <p:cNvSpPr/>
          <p:nvPr/>
        </p:nvSpPr>
        <p:spPr>
          <a:xfrm>
            <a:off x="547516" y="2967335"/>
            <a:ext cx="8048998" cy="769441"/>
          </a:xfrm>
          <a:prstGeom prst="rect">
            <a:avLst/>
          </a:prstGeom>
          <a:solidFill>
            <a:schemeClr val="tx2">
              <a:lumMod val="50000"/>
            </a:schemeClr>
          </a:solid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4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framing OUR DISPOSITIONS</a:t>
            </a:r>
            <a:endParaRPr lang="en-US" sz="4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8" name="Footer Placeholder 7"/>
          <p:cNvSpPr>
            <a:spLocks noGrp="1"/>
          </p:cNvSpPr>
          <p:nvPr>
            <p:ph type="ftr" sz="quarter" idx="11"/>
          </p:nvPr>
        </p:nvSpPr>
        <p:spPr>
          <a:xfrm>
            <a:off x="609600" y="6400800"/>
            <a:ext cx="8153400" cy="320675"/>
          </a:xfrm>
        </p:spPr>
        <p:txBody>
          <a:bodyPr/>
          <a:lstStyle/>
          <a:p>
            <a:r>
              <a:rPr lang="en-US" dirty="0" smtClean="0"/>
              <a:t>The Dispositions of Practice: ©Communities for Learning: Leading Lasting Change®</a:t>
            </a:r>
            <a:endParaRPr lang="en-US" dirty="0"/>
          </a:p>
        </p:txBody>
      </p:sp>
    </p:spTree>
    <p:extLst>
      <p:ext uri="{BB962C8B-B14F-4D97-AF65-F5344CB8AC3E}">
        <p14:creationId xmlns:p14="http://schemas.microsoft.com/office/powerpoint/2010/main" val="2529656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752600"/>
            <a:ext cx="7772400" cy="1829761"/>
          </a:xfrm>
        </p:spPr>
        <p:txBody>
          <a:bodyPr/>
          <a:lstStyle/>
          <a:p>
            <a:pPr algn="ctr"/>
            <a:r>
              <a:rPr lang="en-US" dirty="0" smtClean="0"/>
              <a:t>Race to the Top:</a:t>
            </a:r>
            <a:br>
              <a:rPr lang="en-US" dirty="0" smtClean="0"/>
            </a:br>
            <a:r>
              <a:rPr lang="en-US" dirty="0" smtClean="0"/>
              <a:t>A Means, Not an End</a:t>
            </a:r>
            <a:endParaRPr lang="en-US" dirty="0"/>
          </a:p>
        </p:txBody>
      </p:sp>
    </p:spTree>
    <p:extLst>
      <p:ext uri="{BB962C8B-B14F-4D97-AF65-F5344CB8AC3E}">
        <p14:creationId xmlns:p14="http://schemas.microsoft.com/office/powerpoint/2010/main" val="15355981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t>$</a:t>
            </a:r>
            <a:r>
              <a:rPr lang="en-US" dirty="0"/>
              <a:t>4.35 billion United States Department of Education program designed to spur reforms in state and local district K-12 </a:t>
            </a:r>
            <a:r>
              <a:rPr lang="en-US" dirty="0" smtClean="0"/>
              <a:t>education</a:t>
            </a:r>
            <a:endParaRPr lang="en-US" dirty="0"/>
          </a:p>
          <a:p>
            <a:pPr marL="109728" indent="0">
              <a:buNone/>
            </a:pPr>
            <a:endParaRPr lang="en-US" dirty="0" smtClean="0"/>
          </a:p>
          <a:p>
            <a:r>
              <a:rPr lang="en-US" dirty="0" smtClean="0"/>
              <a:t>Funded by </a:t>
            </a:r>
            <a:r>
              <a:rPr lang="en-US" dirty="0"/>
              <a:t>the ED Recovery Act as part of the American Recovery and Reinvestment Act of 2009 </a:t>
            </a:r>
            <a:endParaRPr lang="en-US" dirty="0" smtClean="0"/>
          </a:p>
          <a:p>
            <a:pPr marL="109728" indent="0">
              <a:buNone/>
            </a:pPr>
            <a:endParaRPr lang="en-US" dirty="0"/>
          </a:p>
          <a:p>
            <a:r>
              <a:rPr lang="en-US" dirty="0" smtClean="0"/>
              <a:t>Announced </a:t>
            </a:r>
            <a:r>
              <a:rPr lang="en-US" dirty="0"/>
              <a:t>by President Barack Obama and Secretary of Education Arne Duncan on July 24, </a:t>
            </a:r>
            <a:r>
              <a:rPr lang="en-US" dirty="0" smtClean="0"/>
              <a:t>2009</a:t>
            </a:r>
            <a:endParaRPr lang="en-US" dirty="0"/>
          </a:p>
        </p:txBody>
      </p:sp>
      <p:sp>
        <p:nvSpPr>
          <p:cNvPr id="3" name="Title 2"/>
          <p:cNvSpPr>
            <a:spLocks noGrp="1"/>
          </p:cNvSpPr>
          <p:nvPr>
            <p:ph type="title"/>
          </p:nvPr>
        </p:nvSpPr>
        <p:spPr/>
        <p:txBody>
          <a:bodyPr/>
          <a:lstStyle/>
          <a:p>
            <a:r>
              <a:rPr lang="en-US" dirty="0" smtClean="0"/>
              <a:t>Race to the Top</a:t>
            </a:r>
            <a:endParaRPr lang="en-US" dirty="0"/>
          </a:p>
        </p:txBody>
      </p:sp>
    </p:spTree>
    <p:extLst>
      <p:ext uri="{BB962C8B-B14F-4D97-AF65-F5344CB8AC3E}">
        <p14:creationId xmlns:p14="http://schemas.microsoft.com/office/powerpoint/2010/main" val="96446376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634</TotalTime>
  <Words>1411</Words>
  <Application>Microsoft Office PowerPoint</Application>
  <PresentationFormat>On-screen Show (4:3)</PresentationFormat>
  <Paragraphs>206</Paragraphs>
  <Slides>33</Slides>
  <Notes>1</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Concourse</vt:lpstr>
      <vt:lpstr>Understanding and Teaching with the       Common Core Learning Standards</vt:lpstr>
      <vt:lpstr>Welcome</vt:lpstr>
      <vt:lpstr>Seth Godin:</vt:lpstr>
      <vt:lpstr>Our Frames</vt:lpstr>
      <vt:lpstr>But consider this…</vt:lpstr>
      <vt:lpstr>PowerPoint Presentation</vt:lpstr>
      <vt:lpstr>PowerPoint Presentation</vt:lpstr>
      <vt:lpstr>Race to the Top: A Means, Not an End</vt:lpstr>
      <vt:lpstr>Race to the Top</vt:lpstr>
      <vt:lpstr>State Applications for Funding Attended to:</vt:lpstr>
      <vt:lpstr>PowerPoint Presentation</vt:lpstr>
      <vt:lpstr>PowerPoint Presentation</vt:lpstr>
      <vt:lpstr>PowerPoint Presentation</vt:lpstr>
      <vt:lpstr>PowerPoint Presentation</vt:lpstr>
      <vt:lpstr>What Does this Mean for NY?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References</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Common Core Standards</dc:title>
  <dc:creator>Wanda</dc:creator>
  <cp:lastModifiedBy>angelastockman</cp:lastModifiedBy>
  <cp:revision>37</cp:revision>
  <cp:lastPrinted>2011-08-24T15:06:23Z</cp:lastPrinted>
  <dcterms:created xsi:type="dcterms:W3CDTF">2011-08-23T23:00:21Z</dcterms:created>
  <dcterms:modified xsi:type="dcterms:W3CDTF">2011-09-30T15:30:54Z</dcterms:modified>
</cp:coreProperties>
</file>